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7" r:id="rId6"/>
    <p:sldId id="261" r:id="rId7"/>
    <p:sldId id="262" r:id="rId8"/>
    <p:sldId id="263" r:id="rId9"/>
    <p:sldId id="264" r:id="rId10"/>
    <p:sldId id="281" r:id="rId11"/>
    <p:sldId id="282" r:id="rId12"/>
    <p:sldId id="283" r:id="rId13"/>
    <p:sldId id="284" r:id="rId14"/>
    <p:sldId id="285" r:id="rId15"/>
    <p:sldId id="286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a Spitzer" initials="MS" lastIdx="1" clrIdx="0">
    <p:extLst>
      <p:ext uri="{19B8F6BF-5375-455C-9EA6-DF929625EA0E}">
        <p15:presenceInfo xmlns:p15="http://schemas.microsoft.com/office/powerpoint/2012/main" userId="Martina Spitz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A1009B-BE6B-46BB-B59B-81666724548A}" v="157" dt="2025-03-20T11:03:42.9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60" d="100"/>
          <a:sy n="60" d="100"/>
        </p:scale>
        <p:origin x="84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72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pitaler Martina" userId="424e765b-c873-4a66-addd-cb8b3b0ced93" providerId="ADAL" clId="{6FA1009B-BE6B-46BB-B59B-81666724548A}"/>
    <pc:docChg chg="undo redo custSel addSld delSld modSld modMainMaster">
      <pc:chgData name="Spitaler Martina" userId="424e765b-c873-4a66-addd-cb8b3b0ced93" providerId="ADAL" clId="{6FA1009B-BE6B-46BB-B59B-81666724548A}" dt="2025-04-08T11:40:28.452" v="3148" actId="20577"/>
      <pc:docMkLst>
        <pc:docMk/>
      </pc:docMkLst>
      <pc:sldChg chg="modSp mod">
        <pc:chgData name="Spitaler Martina" userId="424e765b-c873-4a66-addd-cb8b3b0ced93" providerId="ADAL" clId="{6FA1009B-BE6B-46BB-B59B-81666724548A}" dt="2025-03-19T14:29:50.204" v="1099" actId="20577"/>
        <pc:sldMkLst>
          <pc:docMk/>
          <pc:sldMk cId="3272497711" sldId="256"/>
        </pc:sldMkLst>
        <pc:spChg chg="mod">
          <ac:chgData name="Spitaler Martina" userId="424e765b-c873-4a66-addd-cb8b3b0ced93" providerId="ADAL" clId="{6FA1009B-BE6B-46BB-B59B-81666724548A}" dt="2025-03-18T17:19:25.236" v="207" actId="20577"/>
          <ac:spMkLst>
            <pc:docMk/>
            <pc:sldMk cId="3272497711" sldId="256"/>
            <ac:spMk id="2" creationId="{00000000-0000-0000-0000-000000000000}"/>
          </ac:spMkLst>
        </pc:spChg>
        <pc:graphicFrameChg chg="modGraphic">
          <ac:chgData name="Spitaler Martina" userId="424e765b-c873-4a66-addd-cb8b3b0ced93" providerId="ADAL" clId="{6FA1009B-BE6B-46BB-B59B-81666724548A}" dt="2025-03-19T14:29:50.204" v="1099" actId="20577"/>
          <ac:graphicFrameMkLst>
            <pc:docMk/>
            <pc:sldMk cId="3272497711" sldId="256"/>
            <ac:graphicFrameMk id="4" creationId="{00000000-0000-0000-0000-000000000000}"/>
          </ac:graphicFrameMkLst>
        </pc:graphicFrameChg>
      </pc:sldChg>
      <pc:sldChg chg="addSp delSp modSp mod chgLayout">
        <pc:chgData name="Spitaler Martina" userId="424e765b-c873-4a66-addd-cb8b3b0ced93" providerId="ADAL" clId="{6FA1009B-BE6B-46BB-B59B-81666724548A}" dt="2025-03-18T21:27:38.459" v="720" actId="1076"/>
        <pc:sldMkLst>
          <pc:docMk/>
          <pc:sldMk cId="213458145" sldId="257"/>
        </pc:sldMkLst>
        <pc:spChg chg="mod ord">
          <ac:chgData name="Spitaler Martina" userId="424e765b-c873-4a66-addd-cb8b3b0ced93" providerId="ADAL" clId="{6FA1009B-BE6B-46BB-B59B-81666724548A}" dt="2025-03-18T21:04:23.472" v="344" actId="700"/>
          <ac:spMkLst>
            <pc:docMk/>
            <pc:sldMk cId="213458145" sldId="257"/>
            <ac:spMk id="2" creationId="{00000000-0000-0000-0000-000000000000}"/>
          </ac:spMkLst>
        </pc:spChg>
        <pc:spChg chg="add mod">
          <ac:chgData name="Spitaler Martina" userId="424e765b-c873-4a66-addd-cb8b3b0ced93" providerId="ADAL" clId="{6FA1009B-BE6B-46BB-B59B-81666724548A}" dt="2025-03-18T21:27:38.459" v="720" actId="1076"/>
          <ac:spMkLst>
            <pc:docMk/>
            <pc:sldMk cId="213458145" sldId="257"/>
            <ac:spMk id="3" creationId="{5FA1CE9D-C5A7-0544-A5FC-6B1D1E9B501C}"/>
          </ac:spMkLst>
        </pc:spChg>
        <pc:spChg chg="add mod">
          <ac:chgData name="Spitaler Martina" userId="424e765b-c873-4a66-addd-cb8b3b0ced93" providerId="ADAL" clId="{6FA1009B-BE6B-46BB-B59B-81666724548A}" dt="2025-03-18T14:26:54.509" v="84" actId="2085"/>
          <ac:spMkLst>
            <pc:docMk/>
            <pc:sldMk cId="213458145" sldId="257"/>
            <ac:spMk id="4" creationId="{A2B0B20F-8631-6DD1-AD50-4CF5FAB50D92}"/>
          </ac:spMkLst>
        </pc:spChg>
        <pc:spChg chg="add mod ord">
          <ac:chgData name="Spitaler Martina" userId="424e765b-c873-4a66-addd-cb8b3b0ced93" providerId="ADAL" clId="{6FA1009B-BE6B-46BB-B59B-81666724548A}" dt="2025-03-18T21:11:14.943" v="435" actId="113"/>
          <ac:spMkLst>
            <pc:docMk/>
            <pc:sldMk cId="213458145" sldId="257"/>
            <ac:spMk id="13" creationId="{84ABC263-DFA6-FB9C-536A-27BB07161EA1}"/>
          </ac:spMkLst>
        </pc:spChg>
        <pc:picChg chg="add mod">
          <ac:chgData name="Spitaler Martina" userId="424e765b-c873-4a66-addd-cb8b3b0ced93" providerId="ADAL" clId="{6FA1009B-BE6B-46BB-B59B-81666724548A}" dt="2025-03-18T21:05:11.257" v="377" actId="962"/>
          <ac:picMkLst>
            <pc:docMk/>
            <pc:sldMk cId="213458145" sldId="257"/>
            <ac:picMk id="16" creationId="{38BFB5D2-5414-285E-32DE-5451E74281AF}"/>
          </ac:picMkLst>
        </pc:picChg>
      </pc:sldChg>
      <pc:sldChg chg="addSp delSp modSp mod chgLayout">
        <pc:chgData name="Spitaler Martina" userId="424e765b-c873-4a66-addd-cb8b3b0ced93" providerId="ADAL" clId="{6FA1009B-BE6B-46BB-B59B-81666724548A}" dt="2025-03-18T21:27:44.178" v="722"/>
        <pc:sldMkLst>
          <pc:docMk/>
          <pc:sldMk cId="4124185201" sldId="258"/>
        </pc:sldMkLst>
        <pc:spChg chg="mod ord">
          <ac:chgData name="Spitaler Martina" userId="424e765b-c873-4a66-addd-cb8b3b0ced93" providerId="ADAL" clId="{6FA1009B-BE6B-46BB-B59B-81666724548A}" dt="2025-03-18T21:04:25.457" v="345" actId="700"/>
          <ac:spMkLst>
            <pc:docMk/>
            <pc:sldMk cId="4124185201" sldId="258"/>
            <ac:spMk id="2" creationId="{00000000-0000-0000-0000-000000000000}"/>
          </ac:spMkLst>
        </pc:spChg>
        <pc:spChg chg="add mod">
          <ac:chgData name="Spitaler Martina" userId="424e765b-c873-4a66-addd-cb8b3b0ced93" providerId="ADAL" clId="{6FA1009B-BE6B-46BB-B59B-81666724548A}" dt="2025-03-18T14:27:03.693" v="87" actId="20577"/>
          <ac:spMkLst>
            <pc:docMk/>
            <pc:sldMk cId="4124185201" sldId="258"/>
            <ac:spMk id="4" creationId="{1D2A6568-B3D6-3BCF-A033-38B2B3D0A7E7}"/>
          </ac:spMkLst>
        </pc:spChg>
        <pc:spChg chg="add mod">
          <ac:chgData name="Spitaler Martina" userId="424e765b-c873-4a66-addd-cb8b3b0ced93" providerId="ADAL" clId="{6FA1009B-BE6B-46BB-B59B-81666724548A}" dt="2025-03-18T21:27:44.178" v="722"/>
          <ac:spMkLst>
            <pc:docMk/>
            <pc:sldMk cId="4124185201" sldId="258"/>
            <ac:spMk id="6" creationId="{F39DA0D3-F57D-4ED9-69AB-BB10D055D2CB}"/>
          </ac:spMkLst>
        </pc:spChg>
        <pc:spChg chg="add mod ord">
          <ac:chgData name="Spitaler Martina" userId="424e765b-c873-4a66-addd-cb8b3b0ced93" providerId="ADAL" clId="{6FA1009B-BE6B-46BB-B59B-81666724548A}" dt="2025-03-18T21:24:58.881" v="614" actId="6549"/>
          <ac:spMkLst>
            <pc:docMk/>
            <pc:sldMk cId="4124185201" sldId="258"/>
            <ac:spMk id="7" creationId="{9C06CB7D-AF69-1B89-0A6A-15313F0DF4AF}"/>
          </ac:spMkLst>
        </pc:spChg>
        <pc:picChg chg="add mod">
          <ac:chgData name="Spitaler Martina" userId="424e765b-c873-4a66-addd-cb8b3b0ced93" providerId="ADAL" clId="{6FA1009B-BE6B-46BB-B59B-81666724548A}" dt="2025-03-18T21:05:31.052" v="384" actId="962"/>
          <ac:picMkLst>
            <pc:docMk/>
            <pc:sldMk cId="4124185201" sldId="258"/>
            <ac:picMk id="10" creationId="{C3DF8EFA-7717-03C3-DE69-F955EAFF8BA9}"/>
          </ac:picMkLst>
        </pc:picChg>
      </pc:sldChg>
      <pc:sldChg chg="addSp delSp modSp mod chgLayout">
        <pc:chgData name="Spitaler Martina" userId="424e765b-c873-4a66-addd-cb8b3b0ced93" providerId="ADAL" clId="{6FA1009B-BE6B-46BB-B59B-81666724548A}" dt="2025-03-20T09:38:35.978" v="1862" actId="20577"/>
        <pc:sldMkLst>
          <pc:docMk/>
          <pc:sldMk cId="1739549206" sldId="259"/>
        </pc:sldMkLst>
        <pc:spChg chg="mod ord">
          <ac:chgData name="Spitaler Martina" userId="424e765b-c873-4a66-addd-cb8b3b0ced93" providerId="ADAL" clId="{6FA1009B-BE6B-46BB-B59B-81666724548A}" dt="2025-03-18T21:04:26.367" v="346" actId="700"/>
          <ac:spMkLst>
            <pc:docMk/>
            <pc:sldMk cId="1739549206" sldId="259"/>
            <ac:spMk id="2" creationId="{00000000-0000-0000-0000-000000000000}"/>
          </ac:spMkLst>
        </pc:spChg>
        <pc:spChg chg="add mod">
          <ac:chgData name="Spitaler Martina" userId="424e765b-c873-4a66-addd-cb8b3b0ced93" providerId="ADAL" clId="{6FA1009B-BE6B-46BB-B59B-81666724548A}" dt="2025-03-18T14:27:07.158" v="90" actId="20577"/>
          <ac:spMkLst>
            <pc:docMk/>
            <pc:sldMk cId="1739549206" sldId="259"/>
            <ac:spMk id="4" creationId="{3C7C46BC-E11E-125C-BA7B-618CD6E08A1D}"/>
          </ac:spMkLst>
        </pc:spChg>
        <pc:spChg chg="add mod">
          <ac:chgData name="Spitaler Martina" userId="424e765b-c873-4a66-addd-cb8b3b0ced93" providerId="ADAL" clId="{6FA1009B-BE6B-46BB-B59B-81666724548A}" dt="2025-03-18T21:27:47.880" v="724"/>
          <ac:spMkLst>
            <pc:docMk/>
            <pc:sldMk cId="1739549206" sldId="259"/>
            <ac:spMk id="6" creationId="{A3BA314C-17F2-DF5E-3033-DC33FE48F518}"/>
          </ac:spMkLst>
        </pc:spChg>
        <pc:spChg chg="add mod ord">
          <ac:chgData name="Spitaler Martina" userId="424e765b-c873-4a66-addd-cb8b3b0ced93" providerId="ADAL" clId="{6FA1009B-BE6B-46BB-B59B-81666724548A}" dt="2025-03-20T09:38:35.978" v="1862" actId="20577"/>
          <ac:spMkLst>
            <pc:docMk/>
            <pc:sldMk cId="1739549206" sldId="259"/>
            <ac:spMk id="7" creationId="{976783A7-EF4D-6F43-1A7F-8057B916CBFA}"/>
          </ac:spMkLst>
        </pc:spChg>
        <pc:picChg chg="add mod">
          <ac:chgData name="Spitaler Martina" userId="424e765b-c873-4a66-addd-cb8b3b0ced93" providerId="ADAL" clId="{6FA1009B-BE6B-46BB-B59B-81666724548A}" dt="2025-03-18T21:05:33.715" v="387" actId="962"/>
          <ac:picMkLst>
            <pc:docMk/>
            <pc:sldMk cId="1739549206" sldId="259"/>
            <ac:picMk id="10" creationId="{CEAE2F71-87A1-1CD7-08EC-E5583C256959}"/>
          </ac:picMkLst>
        </pc:picChg>
      </pc:sldChg>
      <pc:sldChg chg="addSp delSp modSp mod chgLayout">
        <pc:chgData name="Spitaler Martina" userId="424e765b-c873-4a66-addd-cb8b3b0ced93" providerId="ADAL" clId="{6FA1009B-BE6B-46BB-B59B-81666724548A}" dt="2025-03-20T09:46:19.460" v="2294" actId="20577"/>
        <pc:sldMkLst>
          <pc:docMk/>
          <pc:sldMk cId="1391313895" sldId="261"/>
        </pc:sldMkLst>
        <pc:spChg chg="mod ord">
          <ac:chgData name="Spitaler Martina" userId="424e765b-c873-4a66-addd-cb8b3b0ced93" providerId="ADAL" clId="{6FA1009B-BE6B-46BB-B59B-81666724548A}" dt="2025-03-18T21:04:27.884" v="348" actId="700"/>
          <ac:spMkLst>
            <pc:docMk/>
            <pc:sldMk cId="1391313895" sldId="261"/>
            <ac:spMk id="2" creationId="{00000000-0000-0000-0000-000000000000}"/>
          </ac:spMkLst>
        </pc:spChg>
        <pc:spChg chg="add mod">
          <ac:chgData name="Spitaler Martina" userId="424e765b-c873-4a66-addd-cb8b3b0ced93" providerId="ADAL" clId="{6FA1009B-BE6B-46BB-B59B-81666724548A}" dt="2025-03-18T14:27:15.331" v="96" actId="20577"/>
          <ac:spMkLst>
            <pc:docMk/>
            <pc:sldMk cId="1391313895" sldId="261"/>
            <ac:spMk id="4" creationId="{A67F5162-3F0B-7CB7-BC55-3E326577E2B1}"/>
          </ac:spMkLst>
        </pc:spChg>
        <pc:spChg chg="add mod">
          <ac:chgData name="Spitaler Martina" userId="424e765b-c873-4a66-addd-cb8b3b0ced93" providerId="ADAL" clId="{6FA1009B-BE6B-46BB-B59B-81666724548A}" dt="2025-03-18T21:27:56.080" v="728"/>
          <ac:spMkLst>
            <pc:docMk/>
            <pc:sldMk cId="1391313895" sldId="261"/>
            <ac:spMk id="6" creationId="{3EBDD0E4-5851-13B3-487E-6587325FFC69}"/>
          </ac:spMkLst>
        </pc:spChg>
        <pc:spChg chg="add mod ord">
          <ac:chgData name="Spitaler Martina" userId="424e765b-c873-4a66-addd-cb8b3b0ced93" providerId="ADAL" clId="{6FA1009B-BE6B-46BB-B59B-81666724548A}" dt="2025-03-20T09:46:19.460" v="2294" actId="20577"/>
          <ac:spMkLst>
            <pc:docMk/>
            <pc:sldMk cId="1391313895" sldId="261"/>
            <ac:spMk id="7" creationId="{7F783588-0516-804A-813A-0372E7550BA7}"/>
          </ac:spMkLst>
        </pc:spChg>
        <pc:picChg chg="add mod">
          <ac:chgData name="Spitaler Martina" userId="424e765b-c873-4a66-addd-cb8b3b0ced93" providerId="ADAL" clId="{6FA1009B-BE6B-46BB-B59B-81666724548A}" dt="2025-03-18T21:05:42.494" v="393" actId="962"/>
          <ac:picMkLst>
            <pc:docMk/>
            <pc:sldMk cId="1391313895" sldId="261"/>
            <ac:picMk id="10" creationId="{1060FB02-81E2-F117-6D27-A88E47ECA21F}"/>
          </ac:picMkLst>
        </pc:picChg>
      </pc:sldChg>
      <pc:sldChg chg="addSp delSp modSp mod chgLayout">
        <pc:chgData name="Spitaler Martina" userId="424e765b-c873-4a66-addd-cb8b3b0ced93" providerId="ADAL" clId="{6FA1009B-BE6B-46BB-B59B-81666724548A}" dt="2025-03-18T21:49:58.059" v="1020" actId="20577"/>
        <pc:sldMkLst>
          <pc:docMk/>
          <pc:sldMk cId="1716223542" sldId="262"/>
        </pc:sldMkLst>
        <pc:spChg chg="mod ord">
          <ac:chgData name="Spitaler Martina" userId="424e765b-c873-4a66-addd-cb8b3b0ced93" providerId="ADAL" clId="{6FA1009B-BE6B-46BB-B59B-81666724548A}" dt="2025-03-18T21:04:28.770" v="349" actId="700"/>
          <ac:spMkLst>
            <pc:docMk/>
            <pc:sldMk cId="1716223542" sldId="262"/>
            <ac:spMk id="2" creationId="{00000000-0000-0000-0000-000000000000}"/>
          </ac:spMkLst>
        </pc:spChg>
        <pc:spChg chg="add mod">
          <ac:chgData name="Spitaler Martina" userId="424e765b-c873-4a66-addd-cb8b3b0ced93" providerId="ADAL" clId="{6FA1009B-BE6B-46BB-B59B-81666724548A}" dt="2025-03-18T14:27:19.724" v="99" actId="20577"/>
          <ac:spMkLst>
            <pc:docMk/>
            <pc:sldMk cId="1716223542" sldId="262"/>
            <ac:spMk id="4" creationId="{92F504EA-1E48-CD80-8D8C-08758550FCE5}"/>
          </ac:spMkLst>
        </pc:spChg>
        <pc:spChg chg="add mod ord">
          <ac:chgData name="Spitaler Martina" userId="424e765b-c873-4a66-addd-cb8b3b0ced93" providerId="ADAL" clId="{6FA1009B-BE6B-46BB-B59B-81666724548A}" dt="2025-03-18T21:49:58.059" v="1020" actId="20577"/>
          <ac:spMkLst>
            <pc:docMk/>
            <pc:sldMk cId="1716223542" sldId="262"/>
            <ac:spMk id="7" creationId="{94FD5F11-74F3-DEB3-0B02-4AF2F1A4FC77}"/>
          </ac:spMkLst>
        </pc:spChg>
        <pc:spChg chg="add mod">
          <ac:chgData name="Spitaler Martina" userId="424e765b-c873-4a66-addd-cb8b3b0ced93" providerId="ADAL" clId="{6FA1009B-BE6B-46BB-B59B-81666724548A}" dt="2025-03-18T21:28:03.048" v="731"/>
          <ac:spMkLst>
            <pc:docMk/>
            <pc:sldMk cId="1716223542" sldId="262"/>
            <ac:spMk id="9" creationId="{2FA42780-6746-C8DB-5FFF-E7F26434E241}"/>
          </ac:spMkLst>
        </pc:spChg>
        <pc:picChg chg="add mod">
          <ac:chgData name="Spitaler Martina" userId="424e765b-c873-4a66-addd-cb8b3b0ced93" providerId="ADAL" clId="{6FA1009B-BE6B-46BB-B59B-81666724548A}" dt="2025-03-18T21:05:46.338" v="396" actId="962"/>
          <ac:picMkLst>
            <pc:docMk/>
            <pc:sldMk cId="1716223542" sldId="262"/>
            <ac:picMk id="10" creationId="{5C64C3CF-3A2C-EB8A-665A-66064AAE1B3B}"/>
          </ac:picMkLst>
        </pc:picChg>
      </pc:sldChg>
      <pc:sldChg chg="addSp delSp modSp mod chgLayout">
        <pc:chgData name="Spitaler Martina" userId="424e765b-c873-4a66-addd-cb8b3b0ced93" providerId="ADAL" clId="{6FA1009B-BE6B-46BB-B59B-81666724548A}" dt="2025-03-18T21:44:02.840" v="903"/>
        <pc:sldMkLst>
          <pc:docMk/>
          <pc:sldMk cId="2877889499" sldId="263"/>
        </pc:sldMkLst>
        <pc:spChg chg="mod ord">
          <ac:chgData name="Spitaler Martina" userId="424e765b-c873-4a66-addd-cb8b3b0ced93" providerId="ADAL" clId="{6FA1009B-BE6B-46BB-B59B-81666724548A}" dt="2025-03-18T21:42:45.937" v="883" actId="20577"/>
          <ac:spMkLst>
            <pc:docMk/>
            <pc:sldMk cId="2877889499" sldId="263"/>
            <ac:spMk id="2" creationId="{00000000-0000-0000-0000-000000000000}"/>
          </ac:spMkLst>
        </pc:spChg>
        <pc:spChg chg="add mod">
          <ac:chgData name="Spitaler Martina" userId="424e765b-c873-4a66-addd-cb8b3b0ced93" providerId="ADAL" clId="{6FA1009B-BE6B-46BB-B59B-81666724548A}" dt="2025-03-18T21:28:24.284" v="743" actId="20577"/>
          <ac:spMkLst>
            <pc:docMk/>
            <pc:sldMk cId="2877889499" sldId="263"/>
            <ac:spMk id="3" creationId="{7611D6C4-4AEF-8474-321D-662B1173BB83}"/>
          </ac:spMkLst>
        </pc:spChg>
        <pc:spChg chg="add mod">
          <ac:chgData name="Spitaler Martina" userId="424e765b-c873-4a66-addd-cb8b3b0ced93" providerId="ADAL" clId="{6FA1009B-BE6B-46BB-B59B-81666724548A}" dt="2025-03-18T14:27:23.383" v="102" actId="20577"/>
          <ac:spMkLst>
            <pc:docMk/>
            <pc:sldMk cId="2877889499" sldId="263"/>
            <ac:spMk id="4" creationId="{1193ECB8-848C-8FEE-E69C-E9E9B37C0243}"/>
          </ac:spMkLst>
        </pc:spChg>
        <pc:spChg chg="add del mod ord">
          <ac:chgData name="Spitaler Martina" userId="424e765b-c873-4a66-addd-cb8b3b0ced93" providerId="ADAL" clId="{6FA1009B-BE6B-46BB-B59B-81666724548A}" dt="2025-03-18T21:44:02.840" v="903"/>
          <ac:spMkLst>
            <pc:docMk/>
            <pc:sldMk cId="2877889499" sldId="263"/>
            <ac:spMk id="8" creationId="{756989CB-9566-7AC3-090D-EB225A945229}"/>
          </ac:spMkLst>
        </pc:spChg>
        <pc:picChg chg="add mod">
          <ac:chgData name="Spitaler Martina" userId="424e765b-c873-4a66-addd-cb8b3b0ced93" providerId="ADAL" clId="{6FA1009B-BE6B-46BB-B59B-81666724548A}" dt="2025-03-18T21:28:44.681" v="751" actId="962"/>
          <ac:picMkLst>
            <pc:docMk/>
            <pc:sldMk cId="2877889499" sldId="263"/>
            <ac:picMk id="11" creationId="{699475B2-6AF0-A01A-A44B-088D4CA3C6E5}"/>
          </ac:picMkLst>
        </pc:picChg>
      </pc:sldChg>
      <pc:sldChg chg="addSp delSp modSp mod chgLayout">
        <pc:chgData name="Spitaler Martina" userId="424e765b-c873-4a66-addd-cb8b3b0ced93" providerId="ADAL" clId="{6FA1009B-BE6B-46BB-B59B-81666724548A}" dt="2025-03-18T21:44:18.705" v="907"/>
        <pc:sldMkLst>
          <pc:docMk/>
          <pc:sldMk cId="296912035" sldId="264"/>
        </pc:sldMkLst>
        <pc:spChg chg="mod ord">
          <ac:chgData name="Spitaler Martina" userId="424e765b-c873-4a66-addd-cb8b3b0ced93" providerId="ADAL" clId="{6FA1009B-BE6B-46BB-B59B-81666724548A}" dt="2025-03-18T21:42:51.291" v="884"/>
          <ac:spMkLst>
            <pc:docMk/>
            <pc:sldMk cId="296912035" sldId="264"/>
            <ac:spMk id="2" creationId="{00000000-0000-0000-0000-000000000000}"/>
          </ac:spMkLst>
        </pc:spChg>
        <pc:spChg chg="add mod">
          <ac:chgData name="Spitaler Martina" userId="424e765b-c873-4a66-addd-cb8b3b0ced93" providerId="ADAL" clId="{6FA1009B-BE6B-46BB-B59B-81666724548A}" dt="2025-03-18T14:27:29.100" v="105" actId="20577"/>
          <ac:spMkLst>
            <pc:docMk/>
            <pc:sldMk cId="296912035" sldId="264"/>
            <ac:spMk id="4" creationId="{05DF1DF1-AEF9-35B9-7E91-1DBED39C102B}"/>
          </ac:spMkLst>
        </pc:spChg>
        <pc:spChg chg="add mod">
          <ac:chgData name="Spitaler Martina" userId="424e765b-c873-4a66-addd-cb8b3b0ced93" providerId="ADAL" clId="{6FA1009B-BE6B-46BB-B59B-81666724548A}" dt="2025-03-18T21:30:06.122" v="791"/>
          <ac:spMkLst>
            <pc:docMk/>
            <pc:sldMk cId="296912035" sldId="264"/>
            <ac:spMk id="6" creationId="{2B365FFE-7F71-9ECE-8FB6-77D73ACE6A58}"/>
          </ac:spMkLst>
        </pc:spChg>
        <pc:spChg chg="add mod ord">
          <ac:chgData name="Spitaler Martina" userId="424e765b-c873-4a66-addd-cb8b3b0ced93" providerId="ADAL" clId="{6FA1009B-BE6B-46BB-B59B-81666724548A}" dt="2025-03-18T21:44:18.705" v="907"/>
          <ac:spMkLst>
            <pc:docMk/>
            <pc:sldMk cId="296912035" sldId="264"/>
            <ac:spMk id="7" creationId="{F17B4610-5F79-FCEE-1458-8DDD124F0EC2}"/>
          </ac:spMkLst>
        </pc:spChg>
        <pc:picChg chg="add mod">
          <ac:chgData name="Spitaler Martina" userId="424e765b-c873-4a66-addd-cb8b3b0ced93" providerId="ADAL" clId="{6FA1009B-BE6B-46BB-B59B-81666724548A}" dt="2025-03-18T21:29:45.069" v="786"/>
          <ac:picMkLst>
            <pc:docMk/>
            <pc:sldMk cId="296912035" sldId="264"/>
            <ac:picMk id="3" creationId="{06C5D58A-8293-49E6-8F38-7084D7CC8063}"/>
          </ac:picMkLst>
        </pc:picChg>
      </pc:sldChg>
      <pc:sldChg chg="addSp delSp modSp mod chgLayout">
        <pc:chgData name="Spitaler Martina" userId="424e765b-c873-4a66-addd-cb8b3b0ced93" providerId="ADAL" clId="{6FA1009B-BE6B-46BB-B59B-81666724548A}" dt="2025-04-08T11:35:32.189" v="3141" actId="6549"/>
        <pc:sldMkLst>
          <pc:docMk/>
          <pc:sldMk cId="3312210062" sldId="265"/>
        </pc:sldMkLst>
        <pc:spChg chg="mod ord">
          <ac:chgData name="Spitaler Martina" userId="424e765b-c873-4a66-addd-cb8b3b0ced93" providerId="ADAL" clId="{6FA1009B-BE6B-46BB-B59B-81666724548A}" dt="2025-03-18T21:43:11.754" v="894" actId="20577"/>
          <ac:spMkLst>
            <pc:docMk/>
            <pc:sldMk cId="3312210062" sldId="265"/>
            <ac:spMk id="2" creationId="{00000000-0000-0000-0000-000000000000}"/>
          </ac:spMkLst>
        </pc:spChg>
        <pc:spChg chg="add mod">
          <ac:chgData name="Spitaler Martina" userId="424e765b-c873-4a66-addd-cb8b3b0ced93" providerId="ADAL" clId="{6FA1009B-BE6B-46BB-B59B-81666724548A}" dt="2025-03-18T14:28:00.102" v="126" actId="20577"/>
          <ac:spMkLst>
            <pc:docMk/>
            <pc:sldMk cId="3312210062" sldId="265"/>
            <ac:spMk id="4" creationId="{5A13C374-C244-31DF-5E1A-E0CCCDB9D01F}"/>
          </ac:spMkLst>
        </pc:spChg>
        <pc:spChg chg="add mod ord">
          <ac:chgData name="Spitaler Martina" userId="424e765b-c873-4a66-addd-cb8b3b0ced93" providerId="ADAL" clId="{6FA1009B-BE6B-46BB-B59B-81666724548A}" dt="2025-04-08T11:35:32.189" v="3141" actId="6549"/>
          <ac:spMkLst>
            <pc:docMk/>
            <pc:sldMk cId="3312210062" sldId="265"/>
            <ac:spMk id="7" creationId="{51C658E9-7192-171C-1F3C-B88353C01931}"/>
          </ac:spMkLst>
        </pc:spChg>
        <pc:spChg chg="add mod">
          <ac:chgData name="Spitaler Martina" userId="424e765b-c873-4a66-addd-cb8b3b0ced93" providerId="ADAL" clId="{6FA1009B-BE6B-46BB-B59B-81666724548A}" dt="2025-03-18T21:32:44.359" v="856"/>
          <ac:spMkLst>
            <pc:docMk/>
            <pc:sldMk cId="3312210062" sldId="265"/>
            <ac:spMk id="9" creationId="{F2ADE4CA-CFFC-17C0-C3F5-34EC430889EF}"/>
          </ac:spMkLst>
        </pc:spChg>
        <pc:picChg chg="add mod">
          <ac:chgData name="Spitaler Martina" userId="424e765b-c873-4a66-addd-cb8b3b0ced93" providerId="ADAL" clId="{6FA1009B-BE6B-46BB-B59B-81666724548A}" dt="2025-03-18T21:32:26.399" v="845" actId="962"/>
          <ac:picMkLst>
            <pc:docMk/>
            <pc:sldMk cId="3312210062" sldId="265"/>
            <ac:picMk id="6" creationId="{6A775308-2F1C-10B6-5BBE-CDF3F176F7CC}"/>
          </ac:picMkLst>
        </pc:picChg>
      </pc:sldChg>
      <pc:sldChg chg="addSp delSp modSp mod chgLayout">
        <pc:chgData name="Spitaler Martina" userId="424e765b-c873-4a66-addd-cb8b3b0ced93" providerId="ADAL" clId="{6FA1009B-BE6B-46BB-B59B-81666724548A}" dt="2025-03-20T09:37:02.947" v="1847" actId="27636"/>
        <pc:sldMkLst>
          <pc:docMk/>
          <pc:sldMk cId="2120412552" sldId="266"/>
        </pc:sldMkLst>
        <pc:spChg chg="mod ord">
          <ac:chgData name="Spitaler Martina" userId="424e765b-c873-4a66-addd-cb8b3b0ced93" providerId="ADAL" clId="{6FA1009B-BE6B-46BB-B59B-81666724548A}" dt="2025-03-18T21:43:15.126" v="896" actId="20577"/>
          <ac:spMkLst>
            <pc:docMk/>
            <pc:sldMk cId="2120412552" sldId="266"/>
            <ac:spMk id="2" creationId="{00000000-0000-0000-0000-000000000000}"/>
          </ac:spMkLst>
        </pc:spChg>
        <pc:spChg chg="add mod">
          <ac:chgData name="Spitaler Martina" userId="424e765b-c873-4a66-addd-cb8b3b0ced93" providerId="ADAL" clId="{6FA1009B-BE6B-46BB-B59B-81666724548A}" dt="2025-03-18T14:28:03.252" v="129" actId="20577"/>
          <ac:spMkLst>
            <pc:docMk/>
            <pc:sldMk cId="2120412552" sldId="266"/>
            <ac:spMk id="4" creationId="{2BDA0297-DAAB-F015-BE2D-56511389A950}"/>
          </ac:spMkLst>
        </pc:spChg>
        <pc:spChg chg="add mod ord">
          <ac:chgData name="Spitaler Martina" userId="424e765b-c873-4a66-addd-cb8b3b0ced93" providerId="ADAL" clId="{6FA1009B-BE6B-46BB-B59B-81666724548A}" dt="2025-03-20T09:37:02.947" v="1847" actId="27636"/>
          <ac:spMkLst>
            <pc:docMk/>
            <pc:sldMk cId="2120412552" sldId="266"/>
            <ac:spMk id="7" creationId="{2FF9263B-32C4-0969-58BA-9EB3433775A0}"/>
          </ac:spMkLst>
        </pc:spChg>
        <pc:spChg chg="add mod">
          <ac:chgData name="Spitaler Martina" userId="424e765b-c873-4a66-addd-cb8b3b0ced93" providerId="ADAL" clId="{6FA1009B-BE6B-46BB-B59B-81666724548A}" dt="2025-03-18T21:32:45.524" v="857"/>
          <ac:spMkLst>
            <pc:docMk/>
            <pc:sldMk cId="2120412552" sldId="266"/>
            <ac:spMk id="9" creationId="{2598689C-EB8F-5AED-DCAB-05DA34DE114E}"/>
          </ac:spMkLst>
        </pc:spChg>
        <pc:picChg chg="add mod">
          <ac:chgData name="Spitaler Martina" userId="424e765b-c873-4a66-addd-cb8b3b0ced93" providerId="ADAL" clId="{6FA1009B-BE6B-46BB-B59B-81666724548A}" dt="2025-03-18T21:32:29.114" v="848" actId="962"/>
          <ac:picMkLst>
            <pc:docMk/>
            <pc:sldMk cId="2120412552" sldId="266"/>
            <ac:picMk id="6" creationId="{BBD332B8-4B35-C2F6-259C-D3BC5B16F922}"/>
          </ac:picMkLst>
        </pc:picChg>
      </pc:sldChg>
      <pc:sldChg chg="addSp delSp modSp mod chgLayout">
        <pc:chgData name="Spitaler Martina" userId="424e765b-c873-4a66-addd-cb8b3b0ced93" providerId="ADAL" clId="{6FA1009B-BE6B-46BB-B59B-81666724548A}" dt="2025-03-20T09:28:36.286" v="1720" actId="6549"/>
        <pc:sldMkLst>
          <pc:docMk/>
          <pc:sldMk cId="668722028" sldId="267"/>
        </pc:sldMkLst>
        <pc:spChg chg="mod ord">
          <ac:chgData name="Spitaler Martina" userId="424e765b-c873-4a66-addd-cb8b3b0ced93" providerId="ADAL" clId="{6FA1009B-BE6B-46BB-B59B-81666724548A}" dt="2025-03-18T21:43:18.731" v="898" actId="20577"/>
          <ac:spMkLst>
            <pc:docMk/>
            <pc:sldMk cId="668722028" sldId="267"/>
            <ac:spMk id="2" creationId="{00000000-0000-0000-0000-000000000000}"/>
          </ac:spMkLst>
        </pc:spChg>
        <pc:spChg chg="add mod">
          <ac:chgData name="Spitaler Martina" userId="424e765b-c873-4a66-addd-cb8b3b0ced93" providerId="ADAL" clId="{6FA1009B-BE6B-46BB-B59B-81666724548A}" dt="2025-03-18T14:28:07.508" v="132" actId="20577"/>
          <ac:spMkLst>
            <pc:docMk/>
            <pc:sldMk cId="668722028" sldId="267"/>
            <ac:spMk id="4" creationId="{54D2EF94-E269-E2CF-8AAA-C9CBD9534168}"/>
          </ac:spMkLst>
        </pc:spChg>
        <pc:spChg chg="add mod ord">
          <ac:chgData name="Spitaler Martina" userId="424e765b-c873-4a66-addd-cb8b3b0ced93" providerId="ADAL" clId="{6FA1009B-BE6B-46BB-B59B-81666724548A}" dt="2025-03-20T09:28:36.286" v="1720" actId="6549"/>
          <ac:spMkLst>
            <pc:docMk/>
            <pc:sldMk cId="668722028" sldId="267"/>
            <ac:spMk id="7" creationId="{5B609275-31E8-B242-8A46-D904F1D897FB}"/>
          </ac:spMkLst>
        </pc:spChg>
        <pc:spChg chg="add mod">
          <ac:chgData name="Spitaler Martina" userId="424e765b-c873-4a66-addd-cb8b3b0ced93" providerId="ADAL" clId="{6FA1009B-BE6B-46BB-B59B-81666724548A}" dt="2025-03-18T21:32:47.628" v="858"/>
          <ac:spMkLst>
            <pc:docMk/>
            <pc:sldMk cId="668722028" sldId="267"/>
            <ac:spMk id="9" creationId="{B52BD7D2-8051-CAF7-1EB8-FF6D9F2A1938}"/>
          </ac:spMkLst>
        </pc:spChg>
        <pc:picChg chg="add mod">
          <ac:chgData name="Spitaler Martina" userId="424e765b-c873-4a66-addd-cb8b3b0ced93" providerId="ADAL" clId="{6FA1009B-BE6B-46BB-B59B-81666724548A}" dt="2025-03-18T21:32:31.791" v="850" actId="27614"/>
          <ac:picMkLst>
            <pc:docMk/>
            <pc:sldMk cId="668722028" sldId="267"/>
            <ac:picMk id="6" creationId="{5F0D23C2-81E1-AEC0-DB82-ADDC110F792B}"/>
          </ac:picMkLst>
        </pc:picChg>
      </pc:sldChg>
      <pc:sldChg chg="addSp delSp modSp mod chgLayout">
        <pc:chgData name="Spitaler Martina" userId="424e765b-c873-4a66-addd-cb8b3b0ced93" providerId="ADAL" clId="{6FA1009B-BE6B-46BB-B59B-81666724548A}" dt="2025-03-20T09:30:10.169" v="1754" actId="20577"/>
        <pc:sldMkLst>
          <pc:docMk/>
          <pc:sldMk cId="3599867666" sldId="268"/>
        </pc:sldMkLst>
        <pc:spChg chg="mod ord">
          <ac:chgData name="Spitaler Martina" userId="424e765b-c873-4a66-addd-cb8b3b0ced93" providerId="ADAL" clId="{6FA1009B-BE6B-46BB-B59B-81666724548A}" dt="2025-03-18T21:43:21.858" v="900" actId="20577"/>
          <ac:spMkLst>
            <pc:docMk/>
            <pc:sldMk cId="3599867666" sldId="268"/>
            <ac:spMk id="2" creationId="{00000000-0000-0000-0000-000000000000}"/>
          </ac:spMkLst>
        </pc:spChg>
        <pc:spChg chg="add mod">
          <ac:chgData name="Spitaler Martina" userId="424e765b-c873-4a66-addd-cb8b3b0ced93" providerId="ADAL" clId="{6FA1009B-BE6B-46BB-B59B-81666724548A}" dt="2025-03-18T14:29:32.681" v="176" actId="20577"/>
          <ac:spMkLst>
            <pc:docMk/>
            <pc:sldMk cId="3599867666" sldId="268"/>
            <ac:spMk id="4" creationId="{888DA402-D3A0-1361-40D9-9CA56E66C223}"/>
          </ac:spMkLst>
        </pc:spChg>
        <pc:spChg chg="add mod ord">
          <ac:chgData name="Spitaler Martina" userId="424e765b-c873-4a66-addd-cb8b3b0ced93" providerId="ADAL" clId="{6FA1009B-BE6B-46BB-B59B-81666724548A}" dt="2025-03-20T09:30:10.169" v="1754" actId="20577"/>
          <ac:spMkLst>
            <pc:docMk/>
            <pc:sldMk cId="3599867666" sldId="268"/>
            <ac:spMk id="7" creationId="{1C931B4E-7BB1-CC51-7892-F55E392B9D2E}"/>
          </ac:spMkLst>
        </pc:spChg>
        <pc:spChg chg="add mod">
          <ac:chgData name="Spitaler Martina" userId="424e765b-c873-4a66-addd-cb8b3b0ced93" providerId="ADAL" clId="{6FA1009B-BE6B-46BB-B59B-81666724548A}" dt="2025-03-18T21:32:48.721" v="859"/>
          <ac:spMkLst>
            <pc:docMk/>
            <pc:sldMk cId="3599867666" sldId="268"/>
            <ac:spMk id="9" creationId="{E9CBED30-8AA7-3450-0F9F-29AC0122EDC6}"/>
          </ac:spMkLst>
        </pc:spChg>
        <pc:picChg chg="add mod">
          <ac:chgData name="Spitaler Martina" userId="424e765b-c873-4a66-addd-cb8b3b0ced93" providerId="ADAL" clId="{6FA1009B-BE6B-46BB-B59B-81666724548A}" dt="2025-03-18T21:32:33.874" v="853" actId="962"/>
          <ac:picMkLst>
            <pc:docMk/>
            <pc:sldMk cId="3599867666" sldId="268"/>
            <ac:picMk id="6" creationId="{1AF14A8A-4CC7-C782-4BF8-9DA62A67AB9C}"/>
          </ac:picMkLst>
        </pc:picChg>
      </pc:sldChg>
      <pc:sldChg chg="addSp delSp modSp mod chgLayout">
        <pc:chgData name="Spitaler Martina" userId="424e765b-c873-4a66-addd-cb8b3b0ced93" providerId="ADAL" clId="{6FA1009B-BE6B-46BB-B59B-81666724548A}" dt="2025-03-20T11:03:22.575" v="2369"/>
        <pc:sldMkLst>
          <pc:docMk/>
          <pc:sldMk cId="2466085429" sldId="269"/>
        </pc:sldMkLst>
        <pc:spChg chg="mod ord">
          <ac:chgData name="Spitaler Martina" userId="424e765b-c873-4a66-addd-cb8b3b0ced93" providerId="ADAL" clId="{6FA1009B-BE6B-46BB-B59B-81666724548A}" dt="2025-03-20T09:34:36.427" v="1822" actId="20577"/>
          <ac:spMkLst>
            <pc:docMk/>
            <pc:sldMk cId="2466085429" sldId="269"/>
            <ac:spMk id="2" creationId="{00000000-0000-0000-0000-000000000000}"/>
          </ac:spMkLst>
        </pc:spChg>
        <pc:spChg chg="add mod">
          <ac:chgData name="Spitaler Martina" userId="424e765b-c873-4a66-addd-cb8b3b0ced93" providerId="ADAL" clId="{6FA1009B-BE6B-46BB-B59B-81666724548A}" dt="2025-03-18T14:28:16.059" v="140" actId="20577"/>
          <ac:spMkLst>
            <pc:docMk/>
            <pc:sldMk cId="2466085429" sldId="269"/>
            <ac:spMk id="4" creationId="{A7547189-88CF-5B25-4285-FDF92257433C}"/>
          </ac:spMkLst>
        </pc:spChg>
        <pc:spChg chg="add mod ord">
          <ac:chgData name="Spitaler Martina" userId="424e765b-c873-4a66-addd-cb8b3b0ced93" providerId="ADAL" clId="{6FA1009B-BE6B-46BB-B59B-81666724548A}" dt="2025-03-20T09:35:49.522" v="1840" actId="6549"/>
          <ac:spMkLst>
            <pc:docMk/>
            <pc:sldMk cId="2466085429" sldId="269"/>
            <ac:spMk id="7" creationId="{2A954103-2A28-739D-BEED-64212C53E216}"/>
          </ac:spMkLst>
        </pc:spChg>
        <pc:spChg chg="add mod">
          <ac:chgData name="Spitaler Martina" userId="424e765b-c873-4a66-addd-cb8b3b0ced93" providerId="ADAL" clId="{6FA1009B-BE6B-46BB-B59B-81666724548A}" dt="2025-03-20T11:03:22.575" v="2369"/>
          <ac:spMkLst>
            <pc:docMk/>
            <pc:sldMk cId="2466085429" sldId="269"/>
            <ac:spMk id="11" creationId="{FF5E0A44-F303-1476-678C-1EA1DA6F90C7}"/>
          </ac:spMkLst>
        </pc:spChg>
        <pc:picChg chg="add mod">
          <ac:chgData name="Spitaler Martina" userId="424e765b-c873-4a66-addd-cb8b3b0ced93" providerId="ADAL" clId="{6FA1009B-BE6B-46BB-B59B-81666724548A}" dt="2025-03-20T09:34:03.807" v="1764" actId="962"/>
          <ac:picMkLst>
            <pc:docMk/>
            <pc:sldMk cId="2466085429" sldId="269"/>
            <ac:picMk id="9" creationId="{6461E20C-5AE3-DFCA-5CFE-AEC63C8C385B}"/>
          </ac:picMkLst>
        </pc:picChg>
      </pc:sldChg>
      <pc:sldChg chg="addSp delSp modSp mod chgLayout">
        <pc:chgData name="Spitaler Martina" userId="424e765b-c873-4a66-addd-cb8b3b0ced93" providerId="ADAL" clId="{6FA1009B-BE6B-46BB-B59B-81666724548A}" dt="2025-04-08T11:40:28.452" v="3148" actId="20577"/>
        <pc:sldMkLst>
          <pc:docMk/>
          <pc:sldMk cId="1523468086" sldId="270"/>
        </pc:sldMkLst>
        <pc:spChg chg="mod ord">
          <ac:chgData name="Spitaler Martina" userId="424e765b-c873-4a66-addd-cb8b3b0ced93" providerId="ADAL" clId="{6FA1009B-BE6B-46BB-B59B-81666724548A}" dt="2025-03-20T09:34:42.844" v="1823"/>
          <ac:spMkLst>
            <pc:docMk/>
            <pc:sldMk cId="1523468086" sldId="270"/>
            <ac:spMk id="2" creationId="{00000000-0000-0000-0000-000000000000}"/>
          </ac:spMkLst>
        </pc:spChg>
        <pc:spChg chg="add mod">
          <ac:chgData name="Spitaler Martina" userId="424e765b-c873-4a66-addd-cb8b3b0ced93" providerId="ADAL" clId="{6FA1009B-BE6B-46BB-B59B-81666724548A}" dt="2025-03-18T14:28:23.645" v="143" actId="20577"/>
          <ac:spMkLst>
            <pc:docMk/>
            <pc:sldMk cId="1523468086" sldId="270"/>
            <ac:spMk id="4" creationId="{1DEAC197-2C9A-947C-516B-CA9FC3CA40B9}"/>
          </ac:spMkLst>
        </pc:spChg>
        <pc:spChg chg="add del mod ord">
          <ac:chgData name="Spitaler Martina" userId="424e765b-c873-4a66-addd-cb8b3b0ced93" providerId="ADAL" clId="{6FA1009B-BE6B-46BB-B59B-81666724548A}" dt="2025-04-08T11:40:28.452" v="3148" actId="20577"/>
          <ac:spMkLst>
            <pc:docMk/>
            <pc:sldMk cId="1523468086" sldId="270"/>
            <ac:spMk id="7" creationId="{B5640B99-F5C1-6781-5CDE-A22B183C7CCA}"/>
          </ac:spMkLst>
        </pc:spChg>
        <pc:spChg chg="add mod">
          <ac:chgData name="Spitaler Martina" userId="424e765b-c873-4a66-addd-cb8b3b0ced93" providerId="ADAL" clId="{6FA1009B-BE6B-46BB-B59B-81666724548A}" dt="2025-03-20T11:03:26.154" v="2371"/>
          <ac:spMkLst>
            <pc:docMk/>
            <pc:sldMk cId="1523468086" sldId="270"/>
            <ac:spMk id="14" creationId="{4E4F4399-1CC1-6C0F-B0B5-7804E72C89A9}"/>
          </ac:spMkLst>
        </pc:spChg>
        <pc:picChg chg="add mod">
          <ac:chgData name="Spitaler Martina" userId="424e765b-c873-4a66-addd-cb8b3b0ced93" providerId="ADAL" clId="{6FA1009B-BE6B-46BB-B59B-81666724548A}" dt="2025-03-20T09:34:05.502" v="1767" actId="962"/>
          <ac:picMkLst>
            <pc:docMk/>
            <pc:sldMk cId="1523468086" sldId="270"/>
            <ac:picMk id="11" creationId="{1949A2A0-039D-D88D-8F6F-157FB8BD9684}"/>
          </ac:picMkLst>
        </pc:picChg>
      </pc:sldChg>
      <pc:sldChg chg="addSp delSp modSp mod chgLayout">
        <pc:chgData name="Spitaler Martina" userId="424e765b-c873-4a66-addd-cb8b3b0ced93" providerId="ADAL" clId="{6FA1009B-BE6B-46BB-B59B-81666724548A}" dt="2025-03-20T11:03:29.571" v="2373"/>
        <pc:sldMkLst>
          <pc:docMk/>
          <pc:sldMk cId="2017250224" sldId="271"/>
        </pc:sldMkLst>
        <pc:spChg chg="mod ord">
          <ac:chgData name="Spitaler Martina" userId="424e765b-c873-4a66-addd-cb8b3b0ced93" providerId="ADAL" clId="{6FA1009B-BE6B-46BB-B59B-81666724548A}" dt="2025-03-20T09:34:47.304" v="1824"/>
          <ac:spMkLst>
            <pc:docMk/>
            <pc:sldMk cId="2017250224" sldId="271"/>
            <ac:spMk id="2" creationId="{00000000-0000-0000-0000-000000000000}"/>
          </ac:spMkLst>
        </pc:spChg>
        <pc:spChg chg="add mod">
          <ac:chgData name="Spitaler Martina" userId="424e765b-c873-4a66-addd-cb8b3b0ced93" providerId="ADAL" clId="{6FA1009B-BE6B-46BB-B59B-81666724548A}" dt="2025-03-18T14:28:27.110" v="146" actId="20577"/>
          <ac:spMkLst>
            <pc:docMk/>
            <pc:sldMk cId="2017250224" sldId="271"/>
            <ac:spMk id="4" creationId="{4C7311E5-3FB7-EBF7-E697-8096F8266915}"/>
          </ac:spMkLst>
        </pc:spChg>
        <pc:spChg chg="add del mod ord">
          <ac:chgData name="Spitaler Martina" userId="424e765b-c873-4a66-addd-cb8b3b0ced93" providerId="ADAL" clId="{6FA1009B-BE6B-46BB-B59B-81666724548A}" dt="2025-03-20T09:40:50.955" v="1986" actId="20577"/>
          <ac:spMkLst>
            <pc:docMk/>
            <pc:sldMk cId="2017250224" sldId="271"/>
            <ac:spMk id="7" creationId="{C798258A-CA32-AF23-63C6-6C1B11825DB9}"/>
          </ac:spMkLst>
        </pc:spChg>
        <pc:spChg chg="add mod">
          <ac:chgData name="Spitaler Martina" userId="424e765b-c873-4a66-addd-cb8b3b0ced93" providerId="ADAL" clId="{6FA1009B-BE6B-46BB-B59B-81666724548A}" dt="2025-03-20T11:03:29.571" v="2373"/>
          <ac:spMkLst>
            <pc:docMk/>
            <pc:sldMk cId="2017250224" sldId="271"/>
            <ac:spMk id="12" creationId="{EC6D8997-7BD0-0421-7E4F-22086E4C1E7E}"/>
          </ac:spMkLst>
        </pc:spChg>
        <pc:picChg chg="add mod">
          <ac:chgData name="Spitaler Martina" userId="424e765b-c873-4a66-addd-cb8b3b0ced93" providerId="ADAL" clId="{6FA1009B-BE6B-46BB-B59B-81666724548A}" dt="2025-03-20T09:34:09.938" v="1774" actId="962"/>
          <ac:picMkLst>
            <pc:docMk/>
            <pc:sldMk cId="2017250224" sldId="271"/>
            <ac:picMk id="10" creationId="{F4022F5B-77B9-1A41-0B01-871FCBBC37E4}"/>
          </ac:picMkLst>
        </pc:picChg>
      </pc:sldChg>
      <pc:sldChg chg="addSp delSp modSp mod chgLayout">
        <pc:chgData name="Spitaler Martina" userId="424e765b-c873-4a66-addd-cb8b3b0ced93" providerId="ADAL" clId="{6FA1009B-BE6B-46BB-B59B-81666724548A}" dt="2025-03-20T11:03:33.116" v="2375"/>
        <pc:sldMkLst>
          <pc:docMk/>
          <pc:sldMk cId="1441537458" sldId="272"/>
        </pc:sldMkLst>
        <pc:spChg chg="mod ord">
          <ac:chgData name="Spitaler Martina" userId="424e765b-c873-4a66-addd-cb8b3b0ced93" providerId="ADAL" clId="{6FA1009B-BE6B-46BB-B59B-81666724548A}" dt="2025-03-20T09:34:50.344" v="1825"/>
          <ac:spMkLst>
            <pc:docMk/>
            <pc:sldMk cId="1441537458" sldId="272"/>
            <ac:spMk id="2" creationId="{00000000-0000-0000-0000-000000000000}"/>
          </ac:spMkLst>
        </pc:spChg>
        <pc:spChg chg="add mod">
          <ac:chgData name="Spitaler Martina" userId="424e765b-c873-4a66-addd-cb8b3b0ced93" providerId="ADAL" clId="{6FA1009B-BE6B-46BB-B59B-81666724548A}" dt="2025-03-18T14:28:30.480" v="149" actId="20577"/>
          <ac:spMkLst>
            <pc:docMk/>
            <pc:sldMk cId="1441537458" sldId="272"/>
            <ac:spMk id="4" creationId="{D549C7DD-A97B-0E29-A184-6A3685A01E2E}"/>
          </ac:spMkLst>
        </pc:spChg>
        <pc:spChg chg="add del mod ord">
          <ac:chgData name="Spitaler Martina" userId="424e765b-c873-4a66-addd-cb8b3b0ced93" providerId="ADAL" clId="{6FA1009B-BE6B-46BB-B59B-81666724548A}" dt="2025-03-20T09:41:30.983" v="2020" actId="20577"/>
          <ac:spMkLst>
            <pc:docMk/>
            <pc:sldMk cId="1441537458" sldId="272"/>
            <ac:spMk id="7" creationId="{5CFC6CCF-6F37-0297-D169-334D28D51241}"/>
          </ac:spMkLst>
        </pc:spChg>
        <pc:spChg chg="add mod">
          <ac:chgData name="Spitaler Martina" userId="424e765b-c873-4a66-addd-cb8b3b0ced93" providerId="ADAL" clId="{6FA1009B-BE6B-46BB-B59B-81666724548A}" dt="2025-03-20T11:03:33.116" v="2375"/>
          <ac:spMkLst>
            <pc:docMk/>
            <pc:sldMk cId="1441537458" sldId="272"/>
            <ac:spMk id="13" creationId="{4EC75F97-5132-FE06-6A37-C1950D7BB889}"/>
          </ac:spMkLst>
        </pc:spChg>
        <pc:picChg chg="add mod">
          <ac:chgData name="Spitaler Martina" userId="424e765b-c873-4a66-addd-cb8b3b0ced93" providerId="ADAL" clId="{6FA1009B-BE6B-46BB-B59B-81666724548A}" dt="2025-03-20T09:34:18.336" v="1783" actId="27614"/>
          <ac:picMkLst>
            <pc:docMk/>
            <pc:sldMk cId="1441537458" sldId="272"/>
            <ac:picMk id="11" creationId="{A9088952-EAF5-EC11-46C3-BEB819F846EF}"/>
          </ac:picMkLst>
        </pc:picChg>
      </pc:sldChg>
      <pc:sldChg chg="addSp delSp modSp mod chgLayout">
        <pc:chgData name="Spitaler Martina" userId="424e765b-c873-4a66-addd-cb8b3b0ced93" providerId="ADAL" clId="{6FA1009B-BE6B-46BB-B59B-81666724548A}" dt="2025-03-20T11:03:36.978" v="2377"/>
        <pc:sldMkLst>
          <pc:docMk/>
          <pc:sldMk cId="3987835552" sldId="273"/>
        </pc:sldMkLst>
        <pc:spChg chg="mod ord">
          <ac:chgData name="Spitaler Martina" userId="424e765b-c873-4a66-addd-cb8b3b0ced93" providerId="ADAL" clId="{6FA1009B-BE6B-46BB-B59B-81666724548A}" dt="2025-03-20T09:45:13.964" v="2230"/>
          <ac:spMkLst>
            <pc:docMk/>
            <pc:sldMk cId="3987835552" sldId="273"/>
            <ac:spMk id="2" creationId="{00000000-0000-0000-0000-000000000000}"/>
          </ac:spMkLst>
        </pc:spChg>
        <pc:spChg chg="add mod">
          <ac:chgData name="Spitaler Martina" userId="424e765b-c873-4a66-addd-cb8b3b0ced93" providerId="ADAL" clId="{6FA1009B-BE6B-46BB-B59B-81666724548A}" dt="2025-03-18T14:28:38.801" v="152" actId="20577"/>
          <ac:spMkLst>
            <pc:docMk/>
            <pc:sldMk cId="3987835552" sldId="273"/>
            <ac:spMk id="4" creationId="{E72122A3-AB72-D215-1FE4-F173847CE4EF}"/>
          </ac:spMkLst>
        </pc:spChg>
        <pc:spChg chg="add mod ord">
          <ac:chgData name="Spitaler Martina" userId="424e765b-c873-4a66-addd-cb8b3b0ced93" providerId="ADAL" clId="{6FA1009B-BE6B-46BB-B59B-81666724548A}" dt="2025-03-20T09:47:00.166" v="2313" actId="20577"/>
          <ac:spMkLst>
            <pc:docMk/>
            <pc:sldMk cId="3987835552" sldId="273"/>
            <ac:spMk id="7" creationId="{A08360F9-FB90-975B-2925-8D5C35BCDA22}"/>
          </ac:spMkLst>
        </pc:spChg>
        <pc:spChg chg="add mod">
          <ac:chgData name="Spitaler Martina" userId="424e765b-c873-4a66-addd-cb8b3b0ced93" providerId="ADAL" clId="{6FA1009B-BE6B-46BB-B59B-81666724548A}" dt="2025-03-20T11:03:36.978" v="2377"/>
          <ac:spMkLst>
            <pc:docMk/>
            <pc:sldMk cId="3987835552" sldId="273"/>
            <ac:spMk id="10" creationId="{B8BA58A6-9428-E9B6-1418-F40AAB0E5BFB}"/>
          </ac:spMkLst>
        </pc:spChg>
        <pc:picChg chg="add mod">
          <ac:chgData name="Spitaler Martina" userId="424e765b-c873-4a66-addd-cb8b3b0ced93" providerId="ADAL" clId="{6FA1009B-BE6B-46BB-B59B-81666724548A}" dt="2025-03-20T09:34:21.524" v="1785" actId="27614"/>
          <ac:picMkLst>
            <pc:docMk/>
            <pc:sldMk cId="3987835552" sldId="273"/>
            <ac:picMk id="6" creationId="{FC80F625-4704-D5F8-331C-EDF6580D62BA}"/>
          </ac:picMkLst>
        </pc:picChg>
      </pc:sldChg>
      <pc:sldChg chg="addSp delSp modSp mod chgLayout">
        <pc:chgData name="Spitaler Martina" userId="424e765b-c873-4a66-addd-cb8b3b0ced93" providerId="ADAL" clId="{6FA1009B-BE6B-46BB-B59B-81666724548A}" dt="2025-03-20T11:03:42.946" v="2380"/>
        <pc:sldMkLst>
          <pc:docMk/>
          <pc:sldMk cId="1777767273" sldId="274"/>
        </pc:sldMkLst>
        <pc:spChg chg="mod ord">
          <ac:chgData name="Spitaler Martina" userId="424e765b-c873-4a66-addd-cb8b3b0ced93" providerId="ADAL" clId="{6FA1009B-BE6B-46BB-B59B-81666724548A}" dt="2025-03-20T09:34:53.707" v="1826"/>
          <ac:spMkLst>
            <pc:docMk/>
            <pc:sldMk cId="1777767273" sldId="274"/>
            <ac:spMk id="2" creationId="{00000000-0000-0000-0000-000000000000}"/>
          </ac:spMkLst>
        </pc:spChg>
        <pc:spChg chg="add mod">
          <ac:chgData name="Spitaler Martina" userId="424e765b-c873-4a66-addd-cb8b3b0ced93" providerId="ADAL" clId="{6FA1009B-BE6B-46BB-B59B-81666724548A}" dt="2025-03-18T14:28:42.668" v="155" actId="20577"/>
          <ac:spMkLst>
            <pc:docMk/>
            <pc:sldMk cId="1777767273" sldId="274"/>
            <ac:spMk id="4" creationId="{0FD54EEC-E539-C678-F59B-2FBC5C9FBE60}"/>
          </ac:spMkLst>
        </pc:spChg>
        <pc:spChg chg="add mod ord">
          <ac:chgData name="Spitaler Martina" userId="424e765b-c873-4a66-addd-cb8b3b0ced93" providerId="ADAL" clId="{6FA1009B-BE6B-46BB-B59B-81666724548A}" dt="2025-03-20T09:45:01.013" v="2229" actId="113"/>
          <ac:spMkLst>
            <pc:docMk/>
            <pc:sldMk cId="1777767273" sldId="274"/>
            <ac:spMk id="7" creationId="{F809B53F-2BF0-A3F4-C49C-52C3194C057C}"/>
          </ac:spMkLst>
        </pc:spChg>
        <pc:spChg chg="add mod">
          <ac:chgData name="Spitaler Martina" userId="424e765b-c873-4a66-addd-cb8b3b0ced93" providerId="ADAL" clId="{6FA1009B-BE6B-46BB-B59B-81666724548A}" dt="2025-03-20T11:03:42.946" v="2380"/>
          <ac:spMkLst>
            <pc:docMk/>
            <pc:sldMk cId="1777767273" sldId="274"/>
            <ac:spMk id="10" creationId="{C4FC080B-290B-E23D-E236-E5BE4FDDA209}"/>
          </ac:spMkLst>
        </pc:spChg>
        <pc:picChg chg="add mod">
          <ac:chgData name="Spitaler Martina" userId="424e765b-c873-4a66-addd-cb8b3b0ced93" providerId="ADAL" clId="{6FA1009B-BE6B-46BB-B59B-81666724548A}" dt="2025-03-20T09:34:23.611" v="1787" actId="27614"/>
          <ac:picMkLst>
            <pc:docMk/>
            <pc:sldMk cId="1777767273" sldId="274"/>
            <ac:picMk id="6" creationId="{9CA89C50-8F81-F1D0-5A44-078E8C072179}"/>
          </ac:picMkLst>
        </pc:picChg>
      </pc:sldChg>
      <pc:sldChg chg="addSp delSp modSp mod chgLayout">
        <pc:chgData name="Spitaler Martina" userId="424e765b-c873-4a66-addd-cb8b3b0ced93" providerId="ADAL" clId="{6FA1009B-BE6B-46BB-B59B-81666724548A}" dt="2025-03-20T11:47:45.063" v="3138" actId="20577"/>
        <pc:sldMkLst>
          <pc:docMk/>
          <pc:sldMk cId="1281570770" sldId="275"/>
        </pc:sldMkLst>
        <pc:spChg chg="mod ord">
          <ac:chgData name="Spitaler Martina" userId="424e765b-c873-4a66-addd-cb8b3b0ced93" providerId="ADAL" clId="{6FA1009B-BE6B-46BB-B59B-81666724548A}" dt="2025-03-20T11:04:27.958" v="2408" actId="20577"/>
          <ac:spMkLst>
            <pc:docMk/>
            <pc:sldMk cId="1281570770" sldId="275"/>
            <ac:spMk id="2" creationId="{00000000-0000-0000-0000-000000000000}"/>
          </ac:spMkLst>
        </pc:spChg>
        <pc:spChg chg="add mod">
          <ac:chgData name="Spitaler Martina" userId="424e765b-c873-4a66-addd-cb8b3b0ced93" providerId="ADAL" clId="{6FA1009B-BE6B-46BB-B59B-81666724548A}" dt="2025-03-18T14:28:46.676" v="158" actId="20577"/>
          <ac:spMkLst>
            <pc:docMk/>
            <pc:sldMk cId="1281570770" sldId="275"/>
            <ac:spMk id="4" creationId="{F8D006B3-ACAB-5300-C2D4-FC9098364191}"/>
          </ac:spMkLst>
        </pc:spChg>
        <pc:spChg chg="add del mod ord">
          <ac:chgData name="Spitaler Martina" userId="424e765b-c873-4a66-addd-cb8b3b0ced93" providerId="ADAL" clId="{6FA1009B-BE6B-46BB-B59B-81666724548A}" dt="2025-03-20T11:47:45.063" v="3138" actId="20577"/>
          <ac:spMkLst>
            <pc:docMk/>
            <pc:sldMk cId="1281570770" sldId="275"/>
            <ac:spMk id="7" creationId="{C468E27D-A7AB-1C5E-D130-0EE1D5188079}"/>
          </ac:spMkLst>
        </pc:spChg>
        <pc:spChg chg="add mod">
          <ac:chgData name="Spitaler Martina" userId="424e765b-c873-4a66-addd-cb8b3b0ced93" providerId="ADAL" clId="{6FA1009B-BE6B-46BB-B59B-81666724548A}" dt="2025-03-20T11:03:07.743" v="2362" actId="20577"/>
          <ac:spMkLst>
            <pc:docMk/>
            <pc:sldMk cId="1281570770" sldId="275"/>
            <ac:spMk id="11" creationId="{E8FD1F1E-BBB4-E533-02C3-7012492278BE}"/>
          </ac:spMkLst>
        </pc:spChg>
        <pc:picChg chg="add mod">
          <ac:chgData name="Spitaler Martina" userId="424e765b-c873-4a66-addd-cb8b3b0ced93" providerId="ADAL" clId="{6FA1009B-BE6B-46BB-B59B-81666724548A}" dt="2025-03-20T11:02:33.514" v="2341" actId="962"/>
          <ac:picMkLst>
            <pc:docMk/>
            <pc:sldMk cId="1281570770" sldId="275"/>
            <ac:picMk id="10" creationId="{E302C2C4-E187-5914-6046-26DE9BAA4A2E}"/>
          </ac:picMkLst>
        </pc:picChg>
      </pc:sldChg>
      <pc:sldChg chg="addSp delSp modSp mod chgLayout">
        <pc:chgData name="Spitaler Martina" userId="424e765b-c873-4a66-addd-cb8b3b0ced93" providerId="ADAL" clId="{6FA1009B-BE6B-46BB-B59B-81666724548A}" dt="2025-03-20T11:15:16.735" v="2847" actId="20577"/>
        <pc:sldMkLst>
          <pc:docMk/>
          <pc:sldMk cId="3212096225" sldId="276"/>
        </pc:sldMkLst>
        <pc:spChg chg="mod ord">
          <ac:chgData name="Spitaler Martina" userId="424e765b-c873-4a66-addd-cb8b3b0ced93" providerId="ADAL" clId="{6FA1009B-BE6B-46BB-B59B-81666724548A}" dt="2025-03-20T11:04:33.409" v="2409"/>
          <ac:spMkLst>
            <pc:docMk/>
            <pc:sldMk cId="3212096225" sldId="276"/>
            <ac:spMk id="2" creationId="{00000000-0000-0000-0000-000000000000}"/>
          </ac:spMkLst>
        </pc:spChg>
        <pc:spChg chg="add mod">
          <ac:chgData name="Spitaler Martina" userId="424e765b-c873-4a66-addd-cb8b3b0ced93" providerId="ADAL" clId="{6FA1009B-BE6B-46BB-B59B-81666724548A}" dt="2025-03-18T14:28:52.677" v="163" actId="20577"/>
          <ac:spMkLst>
            <pc:docMk/>
            <pc:sldMk cId="3212096225" sldId="276"/>
            <ac:spMk id="4" creationId="{D266B84E-9E57-C824-A0F8-48B42B7D6882}"/>
          </ac:spMkLst>
        </pc:spChg>
        <pc:spChg chg="add del mod ord">
          <ac:chgData name="Spitaler Martina" userId="424e765b-c873-4a66-addd-cb8b3b0ced93" providerId="ADAL" clId="{6FA1009B-BE6B-46BB-B59B-81666724548A}" dt="2025-03-20T11:15:16.735" v="2847" actId="20577"/>
          <ac:spMkLst>
            <pc:docMk/>
            <pc:sldMk cId="3212096225" sldId="276"/>
            <ac:spMk id="7" creationId="{830EF51C-EE38-A5FF-7CC0-993D2A2A81F7}"/>
          </ac:spMkLst>
        </pc:spChg>
        <pc:spChg chg="add mod">
          <ac:chgData name="Spitaler Martina" userId="424e765b-c873-4a66-addd-cb8b3b0ced93" providerId="ADAL" clId="{6FA1009B-BE6B-46BB-B59B-81666724548A}" dt="2025-03-20T11:03:11.565" v="2363"/>
          <ac:spMkLst>
            <pc:docMk/>
            <pc:sldMk cId="3212096225" sldId="276"/>
            <ac:spMk id="11" creationId="{BFDF8BC5-2A19-DA4E-D2A3-EA23038E5B70}"/>
          </ac:spMkLst>
        </pc:spChg>
        <pc:picChg chg="add mod">
          <ac:chgData name="Spitaler Martina" userId="424e765b-c873-4a66-addd-cb8b3b0ced93" providerId="ADAL" clId="{6FA1009B-BE6B-46BB-B59B-81666724548A}" dt="2025-03-20T11:02:43.154" v="2348"/>
          <ac:picMkLst>
            <pc:docMk/>
            <pc:sldMk cId="3212096225" sldId="276"/>
            <ac:picMk id="10" creationId="{3484DFE6-AE9B-6C4F-177E-97B41BAC00F5}"/>
          </ac:picMkLst>
        </pc:picChg>
      </pc:sldChg>
      <pc:sldChg chg="addSp delSp modSp mod chgLayout">
        <pc:chgData name="Spitaler Martina" userId="424e765b-c873-4a66-addd-cb8b3b0ced93" providerId="ADAL" clId="{6FA1009B-BE6B-46BB-B59B-81666724548A}" dt="2025-03-20T11:13:02.146" v="2681" actId="20577"/>
        <pc:sldMkLst>
          <pc:docMk/>
          <pc:sldMk cId="1890204603" sldId="277"/>
        </pc:sldMkLst>
        <pc:spChg chg="mod ord">
          <ac:chgData name="Spitaler Martina" userId="424e765b-c873-4a66-addd-cb8b3b0ced93" providerId="ADAL" clId="{6FA1009B-BE6B-46BB-B59B-81666724548A}" dt="2025-03-20T11:04:36.504" v="2410"/>
          <ac:spMkLst>
            <pc:docMk/>
            <pc:sldMk cId="1890204603" sldId="277"/>
            <ac:spMk id="2" creationId="{00000000-0000-0000-0000-000000000000}"/>
          </ac:spMkLst>
        </pc:spChg>
        <pc:spChg chg="add mod">
          <ac:chgData name="Spitaler Martina" userId="424e765b-c873-4a66-addd-cb8b3b0ced93" providerId="ADAL" clId="{6FA1009B-BE6B-46BB-B59B-81666724548A}" dt="2025-03-18T14:28:57.500" v="166" actId="20577"/>
          <ac:spMkLst>
            <pc:docMk/>
            <pc:sldMk cId="1890204603" sldId="277"/>
            <ac:spMk id="4" creationId="{62BE4C6D-82EF-044A-67CB-353AA77C18A5}"/>
          </ac:spMkLst>
        </pc:spChg>
        <pc:spChg chg="add mod">
          <ac:chgData name="Spitaler Martina" userId="424e765b-c873-4a66-addd-cb8b3b0ced93" providerId="ADAL" clId="{6FA1009B-BE6B-46BB-B59B-81666724548A}" dt="2025-03-20T11:03:13.123" v="2364"/>
          <ac:spMkLst>
            <pc:docMk/>
            <pc:sldMk cId="1890204603" sldId="277"/>
            <ac:spMk id="6" creationId="{EED4F949-12E9-C8BF-144E-CEBFD9E62879}"/>
          </ac:spMkLst>
        </pc:spChg>
        <pc:spChg chg="add mod ord">
          <ac:chgData name="Spitaler Martina" userId="424e765b-c873-4a66-addd-cb8b3b0ced93" providerId="ADAL" clId="{6FA1009B-BE6B-46BB-B59B-81666724548A}" dt="2025-03-20T11:13:02.146" v="2681" actId="20577"/>
          <ac:spMkLst>
            <pc:docMk/>
            <pc:sldMk cId="1890204603" sldId="277"/>
            <ac:spMk id="7" creationId="{7773298C-F254-B06C-3B68-BA67E2AEC0CF}"/>
          </ac:spMkLst>
        </pc:spChg>
        <pc:picChg chg="add mod">
          <ac:chgData name="Spitaler Martina" userId="424e765b-c873-4a66-addd-cb8b3b0ced93" providerId="ADAL" clId="{6FA1009B-BE6B-46BB-B59B-81666724548A}" dt="2025-03-20T11:02:44.906" v="2349"/>
          <ac:picMkLst>
            <pc:docMk/>
            <pc:sldMk cId="1890204603" sldId="277"/>
            <ac:picMk id="3" creationId="{09A05AF7-CCCB-F794-2CE3-8E17F1E0B9C2}"/>
          </ac:picMkLst>
        </pc:picChg>
      </pc:sldChg>
      <pc:sldChg chg="addSp delSp modSp mod chgLayout">
        <pc:chgData name="Spitaler Martina" userId="424e765b-c873-4a66-addd-cb8b3b0ced93" providerId="ADAL" clId="{6FA1009B-BE6B-46BB-B59B-81666724548A}" dt="2025-03-20T11:22:15.211" v="3136" actId="20577"/>
        <pc:sldMkLst>
          <pc:docMk/>
          <pc:sldMk cId="2538557817" sldId="278"/>
        </pc:sldMkLst>
        <pc:spChg chg="mod ord">
          <ac:chgData name="Spitaler Martina" userId="424e765b-c873-4a66-addd-cb8b3b0ced93" providerId="ADAL" clId="{6FA1009B-BE6B-46BB-B59B-81666724548A}" dt="2025-03-20T11:04:40.392" v="2411"/>
          <ac:spMkLst>
            <pc:docMk/>
            <pc:sldMk cId="2538557817" sldId="278"/>
            <ac:spMk id="2" creationId="{00000000-0000-0000-0000-000000000000}"/>
          </ac:spMkLst>
        </pc:spChg>
        <pc:spChg chg="add mod">
          <ac:chgData name="Spitaler Martina" userId="424e765b-c873-4a66-addd-cb8b3b0ced93" providerId="ADAL" clId="{6FA1009B-BE6B-46BB-B59B-81666724548A}" dt="2025-03-18T14:29:01.980" v="169" actId="20577"/>
          <ac:spMkLst>
            <pc:docMk/>
            <pc:sldMk cId="2538557817" sldId="278"/>
            <ac:spMk id="4" creationId="{639F481F-820F-BD7D-558F-6CA741DC5C7B}"/>
          </ac:spMkLst>
        </pc:spChg>
        <pc:spChg chg="add mod">
          <ac:chgData name="Spitaler Martina" userId="424e765b-c873-4a66-addd-cb8b3b0ced93" providerId="ADAL" clId="{6FA1009B-BE6B-46BB-B59B-81666724548A}" dt="2025-03-20T11:03:14.177" v="2365"/>
          <ac:spMkLst>
            <pc:docMk/>
            <pc:sldMk cId="2538557817" sldId="278"/>
            <ac:spMk id="6" creationId="{F07367B8-44DC-D203-086C-770B7BD44B25}"/>
          </ac:spMkLst>
        </pc:spChg>
        <pc:spChg chg="add mod ord">
          <ac:chgData name="Spitaler Martina" userId="424e765b-c873-4a66-addd-cb8b3b0ced93" providerId="ADAL" clId="{6FA1009B-BE6B-46BB-B59B-81666724548A}" dt="2025-03-20T11:22:15.211" v="3136" actId="20577"/>
          <ac:spMkLst>
            <pc:docMk/>
            <pc:sldMk cId="2538557817" sldId="278"/>
            <ac:spMk id="7" creationId="{8334018C-71D3-2891-2555-2B2DB1FF9589}"/>
          </ac:spMkLst>
        </pc:spChg>
        <pc:picChg chg="add mod">
          <ac:chgData name="Spitaler Martina" userId="424e765b-c873-4a66-addd-cb8b3b0ced93" providerId="ADAL" clId="{6FA1009B-BE6B-46BB-B59B-81666724548A}" dt="2025-03-20T11:02:46.500" v="2350"/>
          <ac:picMkLst>
            <pc:docMk/>
            <pc:sldMk cId="2538557817" sldId="278"/>
            <ac:picMk id="3" creationId="{C804DA2D-8017-DB9D-F49D-A98BA06BD6DD}"/>
          </ac:picMkLst>
        </pc:picChg>
      </pc:sldChg>
      <pc:sldChg chg="addSp delSp modSp mod chgLayout">
        <pc:chgData name="Spitaler Martina" userId="424e765b-c873-4a66-addd-cb8b3b0ced93" providerId="ADAL" clId="{6FA1009B-BE6B-46BB-B59B-81666724548A}" dt="2025-03-20T11:48:02.078" v="3140" actId="20577"/>
        <pc:sldMkLst>
          <pc:docMk/>
          <pc:sldMk cId="116839173" sldId="279"/>
        </pc:sldMkLst>
        <pc:spChg chg="mod ord">
          <ac:chgData name="Spitaler Martina" userId="424e765b-c873-4a66-addd-cb8b3b0ced93" providerId="ADAL" clId="{6FA1009B-BE6B-46BB-B59B-81666724548A}" dt="2025-03-20T11:04:44.910" v="2412"/>
          <ac:spMkLst>
            <pc:docMk/>
            <pc:sldMk cId="116839173" sldId="279"/>
            <ac:spMk id="2" creationId="{00000000-0000-0000-0000-000000000000}"/>
          </ac:spMkLst>
        </pc:spChg>
        <pc:spChg chg="add mod">
          <ac:chgData name="Spitaler Martina" userId="424e765b-c873-4a66-addd-cb8b3b0ced93" providerId="ADAL" clId="{6FA1009B-BE6B-46BB-B59B-81666724548A}" dt="2025-03-18T14:29:05.779" v="171" actId="20577"/>
          <ac:spMkLst>
            <pc:docMk/>
            <pc:sldMk cId="116839173" sldId="279"/>
            <ac:spMk id="4" creationId="{6B46C872-5C67-3294-9F77-D15300744328}"/>
          </ac:spMkLst>
        </pc:spChg>
        <pc:spChg chg="add mod">
          <ac:chgData name="Spitaler Martina" userId="424e765b-c873-4a66-addd-cb8b3b0ced93" providerId="ADAL" clId="{6FA1009B-BE6B-46BB-B59B-81666724548A}" dt="2025-03-20T11:03:16.464" v="2366"/>
          <ac:spMkLst>
            <pc:docMk/>
            <pc:sldMk cId="116839173" sldId="279"/>
            <ac:spMk id="6" creationId="{42142C43-8FE3-63E6-A6A0-38A0CBFC5E4E}"/>
          </ac:spMkLst>
        </pc:spChg>
        <pc:spChg chg="add mod ord">
          <ac:chgData name="Spitaler Martina" userId="424e765b-c873-4a66-addd-cb8b3b0ced93" providerId="ADAL" clId="{6FA1009B-BE6B-46BB-B59B-81666724548A}" dt="2025-03-20T11:48:02.078" v="3140" actId="20577"/>
          <ac:spMkLst>
            <pc:docMk/>
            <pc:sldMk cId="116839173" sldId="279"/>
            <ac:spMk id="7" creationId="{2AB172CD-23F5-5852-D26F-B54B61C4817F}"/>
          </ac:spMkLst>
        </pc:spChg>
        <pc:picChg chg="add mod">
          <ac:chgData name="Spitaler Martina" userId="424e765b-c873-4a66-addd-cb8b3b0ced93" providerId="ADAL" clId="{6FA1009B-BE6B-46BB-B59B-81666724548A}" dt="2025-03-20T11:02:48.981" v="2351"/>
          <ac:picMkLst>
            <pc:docMk/>
            <pc:sldMk cId="116839173" sldId="279"/>
            <ac:picMk id="3" creationId="{76CDC7DE-EB27-621F-F8DF-584C5F2BB9F3}"/>
          </ac:picMkLst>
        </pc:picChg>
      </pc:sldChg>
      <pc:sldChg chg="addSp delSp modSp mod chgLayout">
        <pc:chgData name="Spitaler Martina" userId="424e765b-c873-4a66-addd-cb8b3b0ced93" providerId="ADAL" clId="{6FA1009B-BE6B-46BB-B59B-81666724548A}" dt="2025-03-20T11:19:18.555" v="2899" actId="113"/>
        <pc:sldMkLst>
          <pc:docMk/>
          <pc:sldMk cId="3263417368" sldId="280"/>
        </pc:sldMkLst>
        <pc:spChg chg="mod ord">
          <ac:chgData name="Spitaler Martina" userId="424e765b-c873-4a66-addd-cb8b3b0ced93" providerId="ADAL" clId="{6FA1009B-BE6B-46BB-B59B-81666724548A}" dt="2025-03-20T11:04:48.368" v="2413"/>
          <ac:spMkLst>
            <pc:docMk/>
            <pc:sldMk cId="3263417368" sldId="280"/>
            <ac:spMk id="2" creationId="{00000000-0000-0000-0000-000000000000}"/>
          </ac:spMkLst>
        </pc:spChg>
        <pc:spChg chg="add mod">
          <ac:chgData name="Spitaler Martina" userId="424e765b-c873-4a66-addd-cb8b3b0ced93" providerId="ADAL" clId="{6FA1009B-BE6B-46BB-B59B-81666724548A}" dt="2025-03-18T14:29:09.479" v="174" actId="20577"/>
          <ac:spMkLst>
            <pc:docMk/>
            <pc:sldMk cId="3263417368" sldId="280"/>
            <ac:spMk id="4" creationId="{35B7F692-4C3E-1280-93C3-6A69F71AF749}"/>
          </ac:spMkLst>
        </pc:spChg>
        <pc:spChg chg="add mod">
          <ac:chgData name="Spitaler Martina" userId="424e765b-c873-4a66-addd-cb8b3b0ced93" providerId="ADAL" clId="{6FA1009B-BE6B-46BB-B59B-81666724548A}" dt="2025-03-20T11:03:17.402" v="2367"/>
          <ac:spMkLst>
            <pc:docMk/>
            <pc:sldMk cId="3263417368" sldId="280"/>
            <ac:spMk id="6" creationId="{2CA38270-6920-5273-3772-C614A34A475F}"/>
          </ac:spMkLst>
        </pc:spChg>
        <pc:spChg chg="add mod ord">
          <ac:chgData name="Spitaler Martina" userId="424e765b-c873-4a66-addd-cb8b3b0ced93" providerId="ADAL" clId="{6FA1009B-BE6B-46BB-B59B-81666724548A}" dt="2025-03-20T11:19:18.555" v="2899" actId="113"/>
          <ac:spMkLst>
            <pc:docMk/>
            <pc:sldMk cId="3263417368" sldId="280"/>
            <ac:spMk id="7" creationId="{6AA19C73-DAF0-BA6F-37B9-BB2ADBC32DC7}"/>
          </ac:spMkLst>
        </pc:spChg>
        <pc:picChg chg="add mod">
          <ac:chgData name="Spitaler Martina" userId="424e765b-c873-4a66-addd-cb8b3b0ced93" providerId="ADAL" clId="{6FA1009B-BE6B-46BB-B59B-81666724548A}" dt="2025-03-20T11:02:51.875" v="2352"/>
          <ac:picMkLst>
            <pc:docMk/>
            <pc:sldMk cId="3263417368" sldId="280"/>
            <ac:picMk id="3" creationId="{61A27A3D-665E-2063-3053-D42DF8CE621F}"/>
          </ac:picMkLst>
        </pc:picChg>
      </pc:sldChg>
      <pc:sldChg chg="addSp delSp modSp mod chgLayout">
        <pc:chgData name="Spitaler Martina" userId="424e765b-c873-4a66-addd-cb8b3b0ced93" providerId="ADAL" clId="{6FA1009B-BE6B-46BB-B59B-81666724548A}" dt="2025-03-20T09:37:50.252" v="1855" actId="948"/>
        <pc:sldMkLst>
          <pc:docMk/>
          <pc:sldMk cId="342706825" sldId="281"/>
        </pc:sldMkLst>
        <pc:spChg chg="mod ord">
          <ac:chgData name="Spitaler Martina" userId="424e765b-c873-4a66-addd-cb8b3b0ced93" providerId="ADAL" clId="{6FA1009B-BE6B-46BB-B59B-81666724548A}" dt="2025-03-18T21:42:53.603" v="885"/>
          <ac:spMkLst>
            <pc:docMk/>
            <pc:sldMk cId="342706825" sldId="281"/>
            <ac:spMk id="2" creationId="{00000000-0000-0000-0000-000000000000}"/>
          </ac:spMkLst>
        </pc:spChg>
        <pc:spChg chg="add mod">
          <ac:chgData name="Spitaler Martina" userId="424e765b-c873-4a66-addd-cb8b3b0ced93" providerId="ADAL" clId="{6FA1009B-BE6B-46BB-B59B-81666724548A}" dt="2025-03-18T14:27:33.153" v="108" actId="20577"/>
          <ac:spMkLst>
            <pc:docMk/>
            <pc:sldMk cId="342706825" sldId="281"/>
            <ac:spMk id="4" creationId="{9004F487-4810-7204-CE84-22E20AECA3DC}"/>
          </ac:spMkLst>
        </pc:spChg>
        <pc:spChg chg="add mod ord">
          <ac:chgData name="Spitaler Martina" userId="424e765b-c873-4a66-addd-cb8b3b0ced93" providerId="ADAL" clId="{6FA1009B-BE6B-46BB-B59B-81666724548A}" dt="2025-03-20T09:37:50.252" v="1855" actId="948"/>
          <ac:spMkLst>
            <pc:docMk/>
            <pc:sldMk cId="342706825" sldId="281"/>
            <ac:spMk id="7" creationId="{7E3290CF-95D7-157C-194E-3A4D7B5799FF}"/>
          </ac:spMkLst>
        </pc:spChg>
        <pc:spChg chg="add mod">
          <ac:chgData name="Spitaler Martina" userId="424e765b-c873-4a66-addd-cb8b3b0ced93" providerId="ADAL" clId="{6FA1009B-BE6B-46BB-B59B-81666724548A}" dt="2025-03-18T21:30:08.302" v="792"/>
          <ac:spMkLst>
            <pc:docMk/>
            <pc:sldMk cId="342706825" sldId="281"/>
            <ac:spMk id="10" creationId="{84A8F267-5771-8B0C-BCB8-E5E4CAF09B57}"/>
          </ac:spMkLst>
        </pc:spChg>
        <pc:picChg chg="add mod">
          <ac:chgData name="Spitaler Martina" userId="424e765b-c873-4a66-addd-cb8b3b0ced93" providerId="ADAL" clId="{6FA1009B-BE6B-46BB-B59B-81666724548A}" dt="2025-03-18T21:29:56.178" v="787"/>
          <ac:picMkLst>
            <pc:docMk/>
            <pc:sldMk cId="342706825" sldId="281"/>
            <ac:picMk id="9" creationId="{3F5BC1CF-7960-D64D-A27E-5D48A5D30FA9}"/>
          </ac:picMkLst>
        </pc:picChg>
      </pc:sldChg>
      <pc:sldChg chg="addSp delSp modSp mod chgLayout">
        <pc:chgData name="Spitaler Martina" userId="424e765b-c873-4a66-addd-cb8b3b0ced93" providerId="ADAL" clId="{6FA1009B-BE6B-46BB-B59B-81666724548A}" dt="2025-03-20T09:37:37.348" v="1852" actId="27636"/>
        <pc:sldMkLst>
          <pc:docMk/>
          <pc:sldMk cId="4294078289" sldId="282"/>
        </pc:sldMkLst>
        <pc:spChg chg="mod ord">
          <ac:chgData name="Spitaler Martina" userId="424e765b-c873-4a66-addd-cb8b3b0ced93" providerId="ADAL" clId="{6FA1009B-BE6B-46BB-B59B-81666724548A}" dt="2025-03-18T21:42:55.913" v="886"/>
          <ac:spMkLst>
            <pc:docMk/>
            <pc:sldMk cId="4294078289" sldId="282"/>
            <ac:spMk id="2" creationId="{00000000-0000-0000-0000-000000000000}"/>
          </ac:spMkLst>
        </pc:spChg>
        <pc:spChg chg="add mod">
          <ac:chgData name="Spitaler Martina" userId="424e765b-c873-4a66-addd-cb8b3b0ced93" providerId="ADAL" clId="{6FA1009B-BE6B-46BB-B59B-81666724548A}" dt="2025-03-18T14:27:37.548" v="111" actId="20577"/>
          <ac:spMkLst>
            <pc:docMk/>
            <pc:sldMk cId="4294078289" sldId="282"/>
            <ac:spMk id="4" creationId="{45484966-3F6E-AD05-C9C3-CF9A2ED2728B}"/>
          </ac:spMkLst>
        </pc:spChg>
        <pc:spChg chg="add mod">
          <ac:chgData name="Spitaler Martina" userId="424e765b-c873-4a66-addd-cb8b3b0ced93" providerId="ADAL" clId="{6FA1009B-BE6B-46BB-B59B-81666724548A}" dt="2025-03-18T21:30:09.499" v="793"/>
          <ac:spMkLst>
            <pc:docMk/>
            <pc:sldMk cId="4294078289" sldId="282"/>
            <ac:spMk id="6" creationId="{4670728E-C1AB-F01E-A2ED-A80D580BC34F}"/>
          </ac:spMkLst>
        </pc:spChg>
        <pc:spChg chg="add mod ord">
          <ac:chgData name="Spitaler Martina" userId="424e765b-c873-4a66-addd-cb8b3b0ced93" providerId="ADAL" clId="{6FA1009B-BE6B-46BB-B59B-81666724548A}" dt="2025-03-20T09:37:37.348" v="1852" actId="27636"/>
          <ac:spMkLst>
            <pc:docMk/>
            <pc:sldMk cId="4294078289" sldId="282"/>
            <ac:spMk id="7" creationId="{A3582E62-B8B1-890D-645B-B1501DC2A318}"/>
          </ac:spMkLst>
        </pc:spChg>
        <pc:picChg chg="add mod">
          <ac:chgData name="Spitaler Martina" userId="424e765b-c873-4a66-addd-cb8b3b0ced93" providerId="ADAL" clId="{6FA1009B-BE6B-46BB-B59B-81666724548A}" dt="2025-03-18T21:29:58.192" v="788"/>
          <ac:picMkLst>
            <pc:docMk/>
            <pc:sldMk cId="4294078289" sldId="282"/>
            <ac:picMk id="3" creationId="{615B35E5-DC3D-9F63-DEB4-E0D8DBBC46ED}"/>
          </ac:picMkLst>
        </pc:picChg>
      </pc:sldChg>
      <pc:sldChg chg="addSp delSp modSp mod chgLayout">
        <pc:chgData name="Spitaler Martina" userId="424e765b-c873-4a66-addd-cb8b3b0ced93" providerId="ADAL" clId="{6FA1009B-BE6B-46BB-B59B-81666724548A}" dt="2025-03-20T09:46:03.509" v="2266" actId="20577"/>
        <pc:sldMkLst>
          <pc:docMk/>
          <pc:sldMk cId="2268503256" sldId="283"/>
        </pc:sldMkLst>
        <pc:spChg chg="mod ord">
          <ac:chgData name="Spitaler Martina" userId="424e765b-c873-4a66-addd-cb8b3b0ced93" providerId="ADAL" clId="{6FA1009B-BE6B-46BB-B59B-81666724548A}" dt="2025-03-18T21:42:58.543" v="887"/>
          <ac:spMkLst>
            <pc:docMk/>
            <pc:sldMk cId="2268503256" sldId="283"/>
            <ac:spMk id="2" creationId="{00000000-0000-0000-0000-000000000000}"/>
          </ac:spMkLst>
        </pc:spChg>
        <pc:spChg chg="add mod">
          <ac:chgData name="Spitaler Martina" userId="424e765b-c873-4a66-addd-cb8b3b0ced93" providerId="ADAL" clId="{6FA1009B-BE6B-46BB-B59B-81666724548A}" dt="2025-03-18T14:27:40.564" v="114" actId="20577"/>
          <ac:spMkLst>
            <pc:docMk/>
            <pc:sldMk cId="2268503256" sldId="283"/>
            <ac:spMk id="4" creationId="{D36E0EF7-B359-123F-5342-8B7ACEC703F5}"/>
          </ac:spMkLst>
        </pc:spChg>
        <pc:spChg chg="add mod">
          <ac:chgData name="Spitaler Martina" userId="424e765b-c873-4a66-addd-cb8b3b0ced93" providerId="ADAL" clId="{6FA1009B-BE6B-46BB-B59B-81666724548A}" dt="2025-03-18T21:30:10.782" v="794"/>
          <ac:spMkLst>
            <pc:docMk/>
            <pc:sldMk cId="2268503256" sldId="283"/>
            <ac:spMk id="6" creationId="{A6FE8A4D-5FC1-004B-559F-88ACEEB25434}"/>
          </ac:spMkLst>
        </pc:spChg>
        <pc:spChg chg="add mod ord">
          <ac:chgData name="Spitaler Martina" userId="424e765b-c873-4a66-addd-cb8b3b0ced93" providerId="ADAL" clId="{6FA1009B-BE6B-46BB-B59B-81666724548A}" dt="2025-03-20T09:46:03.509" v="2266" actId="20577"/>
          <ac:spMkLst>
            <pc:docMk/>
            <pc:sldMk cId="2268503256" sldId="283"/>
            <ac:spMk id="9" creationId="{A9BB1120-C34D-3F5C-2EE2-8358DE7EDA2D}"/>
          </ac:spMkLst>
        </pc:spChg>
        <pc:picChg chg="add mod">
          <ac:chgData name="Spitaler Martina" userId="424e765b-c873-4a66-addd-cb8b3b0ced93" providerId="ADAL" clId="{6FA1009B-BE6B-46BB-B59B-81666724548A}" dt="2025-03-18T21:30:00.032" v="789"/>
          <ac:picMkLst>
            <pc:docMk/>
            <pc:sldMk cId="2268503256" sldId="283"/>
            <ac:picMk id="3" creationId="{4E1CB96A-D741-7C3F-5566-28B66E5AB68D}"/>
          </ac:picMkLst>
        </pc:picChg>
      </pc:sldChg>
      <pc:sldChg chg="addSp delSp modSp mod chgLayout">
        <pc:chgData name="Spitaler Martina" userId="424e765b-c873-4a66-addd-cb8b3b0ced93" providerId="ADAL" clId="{6FA1009B-BE6B-46BB-B59B-81666724548A}" dt="2025-03-18T21:50:07.487" v="1025" actId="113"/>
        <pc:sldMkLst>
          <pc:docMk/>
          <pc:sldMk cId="3525227040" sldId="284"/>
        </pc:sldMkLst>
        <pc:spChg chg="mod ord">
          <ac:chgData name="Spitaler Martina" userId="424e765b-c873-4a66-addd-cb8b3b0ced93" providerId="ADAL" clId="{6FA1009B-BE6B-46BB-B59B-81666724548A}" dt="2025-03-18T21:43:01.349" v="888"/>
          <ac:spMkLst>
            <pc:docMk/>
            <pc:sldMk cId="3525227040" sldId="284"/>
            <ac:spMk id="2" creationId="{00000000-0000-0000-0000-000000000000}"/>
          </ac:spMkLst>
        </pc:spChg>
        <pc:spChg chg="add mod">
          <ac:chgData name="Spitaler Martina" userId="424e765b-c873-4a66-addd-cb8b3b0ced93" providerId="ADAL" clId="{6FA1009B-BE6B-46BB-B59B-81666724548A}" dt="2025-03-18T14:27:46.568" v="117" actId="20577"/>
          <ac:spMkLst>
            <pc:docMk/>
            <pc:sldMk cId="3525227040" sldId="284"/>
            <ac:spMk id="4" creationId="{69EAD648-4099-B5EB-D7E5-F71EA3586AE4}"/>
          </ac:spMkLst>
        </pc:spChg>
        <pc:spChg chg="add mod">
          <ac:chgData name="Spitaler Martina" userId="424e765b-c873-4a66-addd-cb8b3b0ced93" providerId="ADAL" clId="{6FA1009B-BE6B-46BB-B59B-81666724548A}" dt="2025-03-18T21:30:11.870" v="795"/>
          <ac:spMkLst>
            <pc:docMk/>
            <pc:sldMk cId="3525227040" sldId="284"/>
            <ac:spMk id="6" creationId="{15794994-27AC-C1AC-25B1-F662D95EFC97}"/>
          </ac:spMkLst>
        </pc:spChg>
        <pc:spChg chg="add mod ord">
          <ac:chgData name="Spitaler Martina" userId="424e765b-c873-4a66-addd-cb8b3b0ced93" providerId="ADAL" clId="{6FA1009B-BE6B-46BB-B59B-81666724548A}" dt="2025-03-18T21:50:07.487" v="1025" actId="113"/>
          <ac:spMkLst>
            <pc:docMk/>
            <pc:sldMk cId="3525227040" sldId="284"/>
            <ac:spMk id="7" creationId="{5DD35875-DA0E-4128-38F5-467E08EA5AA4}"/>
          </ac:spMkLst>
        </pc:spChg>
        <pc:picChg chg="add mod">
          <ac:chgData name="Spitaler Martina" userId="424e765b-c873-4a66-addd-cb8b3b0ced93" providerId="ADAL" clId="{6FA1009B-BE6B-46BB-B59B-81666724548A}" dt="2025-03-18T21:30:02.104" v="790"/>
          <ac:picMkLst>
            <pc:docMk/>
            <pc:sldMk cId="3525227040" sldId="284"/>
            <ac:picMk id="3" creationId="{7935B4BE-00CA-56B8-A15C-66EB76A5C770}"/>
          </ac:picMkLst>
        </pc:picChg>
      </pc:sldChg>
      <pc:sldChg chg="addSp delSp modSp mod chgLayout">
        <pc:chgData name="Spitaler Martina" userId="424e765b-c873-4a66-addd-cb8b3b0ced93" providerId="ADAL" clId="{6FA1009B-BE6B-46BB-B59B-81666724548A}" dt="2025-03-20T09:21:23.972" v="1103" actId="20577"/>
        <pc:sldMkLst>
          <pc:docMk/>
          <pc:sldMk cId="2762044946" sldId="285"/>
        </pc:sldMkLst>
        <pc:spChg chg="mod ord">
          <ac:chgData name="Spitaler Martina" userId="424e765b-c873-4a66-addd-cb8b3b0ced93" providerId="ADAL" clId="{6FA1009B-BE6B-46BB-B59B-81666724548A}" dt="2025-03-18T21:43:05.569" v="890" actId="20577"/>
          <ac:spMkLst>
            <pc:docMk/>
            <pc:sldMk cId="2762044946" sldId="285"/>
            <ac:spMk id="2" creationId="{00000000-0000-0000-0000-000000000000}"/>
          </ac:spMkLst>
        </pc:spChg>
        <pc:spChg chg="add mod">
          <ac:chgData name="Spitaler Martina" userId="424e765b-c873-4a66-addd-cb8b3b0ced93" providerId="ADAL" clId="{6FA1009B-BE6B-46BB-B59B-81666724548A}" dt="2025-03-18T14:27:50.455" v="120" actId="20577"/>
          <ac:spMkLst>
            <pc:docMk/>
            <pc:sldMk cId="2762044946" sldId="285"/>
            <ac:spMk id="4" creationId="{8180BD76-2E6A-454F-4685-DA0931ED653A}"/>
          </ac:spMkLst>
        </pc:spChg>
        <pc:spChg chg="add mod">
          <ac:chgData name="Spitaler Martina" userId="424e765b-c873-4a66-addd-cb8b3b0ced93" providerId="ADAL" clId="{6FA1009B-BE6B-46BB-B59B-81666724548A}" dt="2025-03-18T21:32:41.688" v="854"/>
          <ac:spMkLst>
            <pc:docMk/>
            <pc:sldMk cId="2762044946" sldId="285"/>
            <ac:spMk id="7" creationId="{63CBBB8A-BAD2-4DC7-AAB8-D7F6EAABD555}"/>
          </ac:spMkLst>
        </pc:spChg>
        <pc:spChg chg="add mod ord">
          <ac:chgData name="Spitaler Martina" userId="424e765b-c873-4a66-addd-cb8b3b0ced93" providerId="ADAL" clId="{6FA1009B-BE6B-46BB-B59B-81666724548A}" dt="2025-03-20T09:21:23.972" v="1103" actId="20577"/>
          <ac:spMkLst>
            <pc:docMk/>
            <pc:sldMk cId="2762044946" sldId="285"/>
            <ac:spMk id="8" creationId="{DEA4E5A4-D2C2-DE8F-A145-AF129B8917A8}"/>
          </ac:spMkLst>
        </pc:spChg>
        <pc:picChg chg="add mod">
          <ac:chgData name="Spitaler Martina" userId="424e765b-c873-4a66-addd-cb8b3b0ced93" providerId="ADAL" clId="{6FA1009B-BE6B-46BB-B59B-81666724548A}" dt="2025-03-18T21:32:22.094" v="839" actId="27614"/>
          <ac:picMkLst>
            <pc:docMk/>
            <pc:sldMk cId="2762044946" sldId="285"/>
            <ac:picMk id="6" creationId="{6F135B27-1B28-A588-4146-7E7285CCFBC7}"/>
          </ac:picMkLst>
        </pc:picChg>
      </pc:sldChg>
      <pc:sldChg chg="addSp delSp modSp mod chgLayout">
        <pc:chgData name="Spitaler Martina" userId="424e765b-c873-4a66-addd-cb8b3b0ced93" providerId="ADAL" clId="{6FA1009B-BE6B-46BB-B59B-81666724548A}" dt="2025-03-20T09:23:03.978" v="1318" actId="20577"/>
        <pc:sldMkLst>
          <pc:docMk/>
          <pc:sldMk cId="1479406863" sldId="286"/>
        </pc:sldMkLst>
        <pc:spChg chg="mod ord">
          <ac:chgData name="Spitaler Martina" userId="424e765b-c873-4a66-addd-cb8b3b0ced93" providerId="ADAL" clId="{6FA1009B-BE6B-46BB-B59B-81666724548A}" dt="2025-03-18T21:43:08.514" v="892" actId="20577"/>
          <ac:spMkLst>
            <pc:docMk/>
            <pc:sldMk cId="1479406863" sldId="286"/>
            <ac:spMk id="2" creationId="{00000000-0000-0000-0000-000000000000}"/>
          </ac:spMkLst>
        </pc:spChg>
        <pc:spChg chg="add mod">
          <ac:chgData name="Spitaler Martina" userId="424e765b-c873-4a66-addd-cb8b3b0ced93" providerId="ADAL" clId="{6FA1009B-BE6B-46BB-B59B-81666724548A}" dt="2025-03-18T14:27:56.756" v="123" actId="20577"/>
          <ac:spMkLst>
            <pc:docMk/>
            <pc:sldMk cId="1479406863" sldId="286"/>
            <ac:spMk id="4" creationId="{48084F62-5E95-B67B-C77D-87DF155A2DFE}"/>
          </ac:spMkLst>
        </pc:spChg>
        <pc:spChg chg="add mod ord">
          <ac:chgData name="Spitaler Martina" userId="424e765b-c873-4a66-addd-cb8b3b0ced93" providerId="ADAL" clId="{6FA1009B-BE6B-46BB-B59B-81666724548A}" dt="2025-03-20T09:23:03.978" v="1318" actId="20577"/>
          <ac:spMkLst>
            <pc:docMk/>
            <pc:sldMk cId="1479406863" sldId="286"/>
            <ac:spMk id="7" creationId="{9A0C2501-6512-E448-54BF-6E401782E223}"/>
          </ac:spMkLst>
        </pc:spChg>
        <pc:spChg chg="add mod">
          <ac:chgData name="Spitaler Martina" userId="424e765b-c873-4a66-addd-cb8b3b0ced93" providerId="ADAL" clId="{6FA1009B-BE6B-46BB-B59B-81666724548A}" dt="2025-03-18T21:32:43.094" v="855"/>
          <ac:spMkLst>
            <pc:docMk/>
            <pc:sldMk cId="1479406863" sldId="286"/>
            <ac:spMk id="9" creationId="{CE2150B4-51A0-D0FB-3986-BE867C68093B}"/>
          </ac:spMkLst>
        </pc:spChg>
        <pc:picChg chg="add mod">
          <ac:chgData name="Spitaler Martina" userId="424e765b-c873-4a66-addd-cb8b3b0ced93" providerId="ADAL" clId="{6FA1009B-BE6B-46BB-B59B-81666724548A}" dt="2025-03-18T21:32:24.198" v="842" actId="962"/>
          <ac:picMkLst>
            <pc:docMk/>
            <pc:sldMk cId="1479406863" sldId="286"/>
            <ac:picMk id="6" creationId="{1B3F30C9-E5B4-7632-2984-71E082B50D31}"/>
          </ac:picMkLst>
        </pc:picChg>
      </pc:sldChg>
      <pc:sldChg chg="addSp delSp modSp mod chgLayout">
        <pc:chgData name="Spitaler Martina" userId="424e765b-c873-4a66-addd-cb8b3b0ced93" providerId="ADAL" clId="{6FA1009B-BE6B-46BB-B59B-81666724548A}" dt="2025-03-20T09:38:14.908" v="1859" actId="27636"/>
        <pc:sldMkLst>
          <pc:docMk/>
          <pc:sldMk cId="2115357814" sldId="287"/>
        </pc:sldMkLst>
        <pc:spChg chg="mod ord">
          <ac:chgData name="Spitaler Martina" userId="424e765b-c873-4a66-addd-cb8b3b0ced93" providerId="ADAL" clId="{6FA1009B-BE6B-46BB-B59B-81666724548A}" dt="2025-03-18T21:04:27.120" v="347" actId="700"/>
          <ac:spMkLst>
            <pc:docMk/>
            <pc:sldMk cId="2115357814" sldId="287"/>
            <ac:spMk id="2" creationId="{00000000-0000-0000-0000-000000000000}"/>
          </ac:spMkLst>
        </pc:spChg>
        <pc:spChg chg="add mod">
          <ac:chgData name="Spitaler Martina" userId="424e765b-c873-4a66-addd-cb8b3b0ced93" providerId="ADAL" clId="{6FA1009B-BE6B-46BB-B59B-81666724548A}" dt="2025-03-18T14:27:11.745" v="93" actId="20577"/>
          <ac:spMkLst>
            <pc:docMk/>
            <pc:sldMk cId="2115357814" sldId="287"/>
            <ac:spMk id="4" creationId="{C936C22A-37D7-2859-C989-39C5736874C7}"/>
          </ac:spMkLst>
        </pc:spChg>
        <pc:spChg chg="add mod">
          <ac:chgData name="Spitaler Martina" userId="424e765b-c873-4a66-addd-cb8b3b0ced93" providerId="ADAL" clId="{6FA1009B-BE6B-46BB-B59B-81666724548A}" dt="2025-03-18T21:27:52.681" v="726"/>
          <ac:spMkLst>
            <pc:docMk/>
            <pc:sldMk cId="2115357814" sldId="287"/>
            <ac:spMk id="6" creationId="{4567033C-21D6-0337-202C-5411F795EC69}"/>
          </ac:spMkLst>
        </pc:spChg>
        <pc:spChg chg="add mod ord">
          <ac:chgData name="Spitaler Martina" userId="424e765b-c873-4a66-addd-cb8b3b0ced93" providerId="ADAL" clId="{6FA1009B-BE6B-46BB-B59B-81666724548A}" dt="2025-03-20T09:38:14.908" v="1859" actId="27636"/>
          <ac:spMkLst>
            <pc:docMk/>
            <pc:sldMk cId="2115357814" sldId="287"/>
            <ac:spMk id="7" creationId="{258ACD45-2E3A-4B5A-3418-D1B4C4593F79}"/>
          </ac:spMkLst>
        </pc:spChg>
        <pc:picChg chg="add mod">
          <ac:chgData name="Spitaler Martina" userId="424e765b-c873-4a66-addd-cb8b3b0ced93" providerId="ADAL" clId="{6FA1009B-BE6B-46BB-B59B-81666724548A}" dt="2025-03-18T21:05:38.180" v="390" actId="962"/>
          <ac:picMkLst>
            <pc:docMk/>
            <pc:sldMk cId="2115357814" sldId="287"/>
            <ac:picMk id="10" creationId="{8E00DB50-5830-8130-6255-149F87CDCD6C}"/>
          </ac:picMkLst>
        </pc:picChg>
      </pc:sldChg>
      <pc:sldChg chg="add del">
        <pc:chgData name="Spitaler Martina" userId="424e765b-c873-4a66-addd-cb8b3b0ced93" providerId="ADAL" clId="{6FA1009B-BE6B-46BB-B59B-81666724548A}" dt="2025-03-18T21:05:14.370" v="379"/>
        <pc:sldMkLst>
          <pc:docMk/>
          <pc:sldMk cId="1830746480" sldId="288"/>
        </pc:sldMkLst>
      </pc:sldChg>
      <pc:sldChg chg="add del">
        <pc:chgData name="Spitaler Martina" userId="424e765b-c873-4a66-addd-cb8b3b0ced93" providerId="ADAL" clId="{6FA1009B-BE6B-46BB-B59B-81666724548A}" dt="2025-03-18T21:05:20.890" v="381"/>
        <pc:sldMkLst>
          <pc:docMk/>
          <pc:sldMk cId="2508717426" sldId="288"/>
        </pc:sldMkLst>
      </pc:sldChg>
      <pc:sldMasterChg chg="modSldLayout">
        <pc:chgData name="Spitaler Martina" userId="424e765b-c873-4a66-addd-cb8b3b0ced93" providerId="ADAL" clId="{6FA1009B-BE6B-46BB-B59B-81666724548A}" dt="2025-03-18T21:13:18.187" v="535" actId="20577"/>
        <pc:sldMasterMkLst>
          <pc:docMk/>
          <pc:sldMasterMk cId="1892417553" sldId="2147483648"/>
        </pc:sldMasterMkLst>
        <pc:sldLayoutChg chg="addSp delSp modSp mod">
          <pc:chgData name="Spitaler Martina" userId="424e765b-c873-4a66-addd-cb8b3b0ced93" providerId="ADAL" clId="{6FA1009B-BE6B-46BB-B59B-81666724548A}" dt="2025-03-18T21:13:18.187" v="535" actId="20577"/>
          <pc:sldLayoutMkLst>
            <pc:docMk/>
            <pc:sldMasterMk cId="1892417553" sldId="2147483648"/>
            <pc:sldLayoutMk cId="367220978" sldId="2147483650"/>
          </pc:sldLayoutMkLst>
          <pc:spChg chg="mod">
            <ac:chgData name="Spitaler Martina" userId="424e765b-c873-4a66-addd-cb8b3b0ced93" providerId="ADAL" clId="{6FA1009B-BE6B-46BB-B59B-81666724548A}" dt="2025-03-18T14:22:30.369" v="41" actId="14100"/>
            <ac:spMkLst>
              <pc:docMk/>
              <pc:sldMasterMk cId="1892417553" sldId="2147483648"/>
              <pc:sldLayoutMk cId="367220978" sldId="2147483650"/>
              <ac:spMk id="2" creationId="{00000000-0000-0000-0000-000000000000}"/>
            </ac:spMkLst>
          </pc:spChg>
          <pc:spChg chg="add mod">
            <ac:chgData name="Spitaler Martina" userId="424e765b-c873-4a66-addd-cb8b3b0ced93" providerId="ADAL" clId="{6FA1009B-BE6B-46BB-B59B-81666724548A}" dt="2025-03-18T14:21:57.968" v="40" actId="1076"/>
            <ac:spMkLst>
              <pc:docMk/>
              <pc:sldMasterMk cId="1892417553" sldId="2147483648"/>
              <pc:sldLayoutMk cId="367220978" sldId="2147483650"/>
              <ac:spMk id="4" creationId="{23C9C2BF-2EAB-1E2D-1B41-4FD65C361BE8}"/>
            </ac:spMkLst>
          </pc:spChg>
          <pc:spChg chg="add">
            <ac:chgData name="Spitaler Martina" userId="424e765b-c873-4a66-addd-cb8b3b0ced93" providerId="ADAL" clId="{6FA1009B-BE6B-46BB-B59B-81666724548A}" dt="2025-03-18T14:20:29.888" v="5"/>
            <ac:spMkLst>
              <pc:docMk/>
              <pc:sldMasterMk cId="1892417553" sldId="2147483648"/>
              <pc:sldLayoutMk cId="367220978" sldId="2147483650"/>
              <ac:spMk id="5" creationId="{77B89626-B6F2-CD2F-270D-88E2F490D07A}"/>
            </ac:spMkLst>
          </pc:spChg>
          <pc:spChg chg="add">
            <ac:chgData name="Spitaler Martina" userId="424e765b-c873-4a66-addd-cb8b3b0ced93" providerId="ADAL" clId="{6FA1009B-BE6B-46BB-B59B-81666724548A}" dt="2025-03-18T14:20:29.888" v="5"/>
            <ac:spMkLst>
              <pc:docMk/>
              <pc:sldMasterMk cId="1892417553" sldId="2147483648"/>
              <pc:sldLayoutMk cId="367220978" sldId="2147483650"/>
              <ac:spMk id="6" creationId="{1792A587-2D01-7035-BECE-D612D3F4AA58}"/>
            </ac:spMkLst>
          </pc:spChg>
          <pc:spChg chg="add">
            <ac:chgData name="Spitaler Martina" userId="424e765b-c873-4a66-addd-cb8b3b0ced93" providerId="ADAL" clId="{6FA1009B-BE6B-46BB-B59B-81666724548A}" dt="2025-03-18T14:20:29.888" v="5"/>
            <ac:spMkLst>
              <pc:docMk/>
              <pc:sldMasterMk cId="1892417553" sldId="2147483648"/>
              <pc:sldLayoutMk cId="367220978" sldId="2147483650"/>
              <ac:spMk id="8" creationId="{8200D564-4141-1F1D-371C-6F285B44A36A}"/>
            </ac:spMkLst>
          </pc:spChg>
          <pc:spChg chg="add">
            <ac:chgData name="Spitaler Martina" userId="424e765b-c873-4a66-addd-cb8b3b0ced93" providerId="ADAL" clId="{6FA1009B-BE6B-46BB-B59B-81666724548A}" dt="2025-03-18T14:20:29.888" v="5"/>
            <ac:spMkLst>
              <pc:docMk/>
              <pc:sldMasterMk cId="1892417553" sldId="2147483648"/>
              <pc:sldLayoutMk cId="367220978" sldId="2147483650"/>
              <ac:spMk id="9" creationId="{92A06C9C-9470-214B-590A-DB196AB930BA}"/>
            </ac:spMkLst>
          </pc:spChg>
          <pc:spChg chg="add mod">
            <ac:chgData name="Spitaler Martina" userId="424e765b-c873-4a66-addd-cb8b3b0ced93" providerId="ADAL" clId="{6FA1009B-BE6B-46BB-B59B-81666724548A}" dt="2025-03-18T14:24:46.612" v="66" actId="20577"/>
            <ac:spMkLst>
              <pc:docMk/>
              <pc:sldMasterMk cId="1892417553" sldId="2147483648"/>
              <pc:sldLayoutMk cId="367220978" sldId="2147483650"/>
              <ac:spMk id="12" creationId="{FC39F512-128E-E16C-A278-E5EF26810754}"/>
            </ac:spMkLst>
          </pc:spChg>
          <pc:spChg chg="add mod">
            <ac:chgData name="Spitaler Martina" userId="424e765b-c873-4a66-addd-cb8b3b0ced93" providerId="ADAL" clId="{6FA1009B-BE6B-46BB-B59B-81666724548A}" dt="2025-03-18T21:13:18.187" v="535" actId="20577"/>
            <ac:spMkLst>
              <pc:docMk/>
              <pc:sldMasterMk cId="1892417553" sldId="2147483648"/>
              <pc:sldLayoutMk cId="367220978" sldId="2147483650"/>
              <ac:spMk id="17" creationId="{33A1DC5F-0CC5-94C4-B763-C79AA8B0A9F8}"/>
            </ac:spMkLst>
          </pc:spChg>
          <pc:spChg chg="add mod">
            <ac:chgData name="Spitaler Martina" userId="424e765b-c873-4a66-addd-cb8b3b0ced93" providerId="ADAL" clId="{6FA1009B-BE6B-46BB-B59B-81666724548A}" dt="2025-03-18T21:04:06.329" v="342" actId="1076"/>
            <ac:spMkLst>
              <pc:docMk/>
              <pc:sldMasterMk cId="1892417553" sldId="2147483648"/>
              <pc:sldLayoutMk cId="367220978" sldId="2147483650"/>
              <ac:spMk id="18" creationId="{236F1188-D71E-7365-61A5-ED8A64DCC0E1}"/>
            </ac:spMkLst>
          </pc:spChg>
          <pc:picChg chg="mod ord">
            <ac:chgData name="Spitaler Martina" userId="424e765b-c873-4a66-addd-cb8b3b0ced93" providerId="ADAL" clId="{6FA1009B-BE6B-46BB-B59B-81666724548A}" dt="2025-03-18T14:25:29.849" v="69" actId="167"/>
            <ac:picMkLst>
              <pc:docMk/>
              <pc:sldMasterMk cId="1892417553" sldId="2147483648"/>
              <pc:sldLayoutMk cId="367220978" sldId="2147483650"/>
              <ac:picMk id="2050" creationId="{00000000-0000-0000-0000-000000000000}"/>
            </ac:picMkLst>
          </pc:picChg>
        </pc:sldLayoutChg>
      </pc:sldMasterChg>
    </pc:docChg>
  </pc:docChgLst>
  <pc:docChgLst>
    <pc:chgData name="Spitaler Martina" userId="424e765b-c873-4a66-addd-cb8b3b0ced93" providerId="ADAL" clId="{FB03E069-9E0D-43E0-AA8F-F006D8E40133}"/>
    <pc:docChg chg="undo custSel modSld">
      <pc:chgData name="Spitaler Martina" userId="424e765b-c873-4a66-addd-cb8b3b0ced93" providerId="ADAL" clId="{FB03E069-9E0D-43E0-AA8F-F006D8E40133}" dt="2025-03-18T14:06:12.454" v="346" actId="5793"/>
      <pc:docMkLst>
        <pc:docMk/>
      </pc:docMkLst>
      <pc:sldChg chg="modSp mod">
        <pc:chgData name="Spitaler Martina" userId="424e765b-c873-4a66-addd-cb8b3b0ced93" providerId="ADAL" clId="{FB03E069-9E0D-43E0-AA8F-F006D8E40133}" dt="2025-03-18T14:06:12.454" v="346" actId="5793"/>
        <pc:sldMkLst>
          <pc:docMk/>
          <pc:sldMk cId="3272497711" sldId="256"/>
        </pc:sldMkLst>
        <pc:spChg chg="mod">
          <ac:chgData name="Spitaler Martina" userId="424e765b-c873-4a66-addd-cb8b3b0ced93" providerId="ADAL" clId="{FB03E069-9E0D-43E0-AA8F-F006D8E40133}" dt="2025-03-18T14:06:12.454" v="346" actId="5793"/>
          <ac:spMkLst>
            <pc:docMk/>
            <pc:sldMk cId="3272497711" sldId="256"/>
            <ac:spMk id="2" creationId="{00000000-0000-0000-0000-000000000000}"/>
          </ac:spMkLst>
        </pc:spChg>
        <pc:spChg chg="mod">
          <ac:chgData name="Spitaler Martina" userId="424e765b-c873-4a66-addd-cb8b3b0ced93" providerId="ADAL" clId="{FB03E069-9E0D-43E0-AA8F-F006D8E40133}" dt="2025-03-18T13:51:57.737" v="175" actId="207"/>
          <ac:spMkLst>
            <pc:docMk/>
            <pc:sldMk cId="3272497711" sldId="256"/>
            <ac:spMk id="3" creationId="{9CB41C1B-80A7-651A-AED6-22DF82237D3D}"/>
          </ac:spMkLst>
        </pc:spChg>
        <pc:spChg chg="mod">
          <ac:chgData name="Spitaler Martina" userId="424e765b-c873-4a66-addd-cb8b3b0ced93" providerId="ADAL" clId="{FB03E069-9E0D-43E0-AA8F-F006D8E40133}" dt="2025-03-18T13:52:43.310" v="203" actId="16037"/>
          <ac:spMkLst>
            <pc:docMk/>
            <pc:sldMk cId="3272497711" sldId="256"/>
            <ac:spMk id="5" creationId="{00000000-0000-0000-0000-000000000000}"/>
          </ac:spMkLst>
        </pc:spChg>
        <pc:spChg chg="mod">
          <ac:chgData name="Spitaler Martina" userId="424e765b-c873-4a66-addd-cb8b3b0ced93" providerId="ADAL" clId="{FB03E069-9E0D-43E0-AA8F-F006D8E40133}" dt="2025-03-18T13:51:56.994" v="174" actId="207"/>
          <ac:spMkLst>
            <pc:docMk/>
            <pc:sldMk cId="3272497711" sldId="256"/>
            <ac:spMk id="6" creationId="{00000000-0000-0000-0000-000000000000}"/>
          </ac:spMkLst>
        </pc:spChg>
        <pc:spChg chg="mod">
          <ac:chgData name="Spitaler Martina" userId="424e765b-c873-4a66-addd-cb8b3b0ced93" providerId="ADAL" clId="{FB03E069-9E0D-43E0-AA8F-F006D8E40133}" dt="2025-03-18T13:51:58.408" v="176" actId="207"/>
          <ac:spMkLst>
            <pc:docMk/>
            <pc:sldMk cId="3272497711" sldId="256"/>
            <ac:spMk id="7" creationId="{D4851E1A-0208-CA8E-137A-9AE03C721CFA}"/>
          </ac:spMkLst>
        </pc:spChg>
        <pc:spChg chg="mod">
          <ac:chgData name="Spitaler Martina" userId="424e765b-c873-4a66-addd-cb8b3b0ced93" providerId="ADAL" clId="{FB03E069-9E0D-43E0-AA8F-F006D8E40133}" dt="2025-03-18T13:51:58.988" v="177" actId="207"/>
          <ac:spMkLst>
            <pc:docMk/>
            <pc:sldMk cId="3272497711" sldId="256"/>
            <ac:spMk id="8" creationId="{598FC7C3-EA56-5581-ADF3-9128ABDE5053}"/>
          </ac:spMkLst>
        </pc:spChg>
        <pc:spChg chg="mod">
          <ac:chgData name="Spitaler Martina" userId="424e765b-c873-4a66-addd-cb8b3b0ced93" providerId="ADAL" clId="{FB03E069-9E0D-43E0-AA8F-F006D8E40133}" dt="2025-03-18T13:51:59.472" v="178" actId="207"/>
          <ac:spMkLst>
            <pc:docMk/>
            <pc:sldMk cId="3272497711" sldId="256"/>
            <ac:spMk id="9" creationId="{72BB5798-BFD8-E126-1036-E4B3F8E22310}"/>
          </ac:spMkLst>
        </pc:spChg>
        <pc:spChg chg="mod">
          <ac:chgData name="Spitaler Martina" userId="424e765b-c873-4a66-addd-cb8b3b0ced93" providerId="ADAL" clId="{FB03E069-9E0D-43E0-AA8F-F006D8E40133}" dt="2025-03-18T13:52:00.963" v="179" actId="207"/>
          <ac:spMkLst>
            <pc:docMk/>
            <pc:sldMk cId="3272497711" sldId="256"/>
            <ac:spMk id="16" creationId="{5EC8AE91-1759-F0A9-EA3C-A5BBEB44C195}"/>
          </ac:spMkLst>
        </pc:spChg>
        <pc:spChg chg="mod">
          <ac:chgData name="Spitaler Martina" userId="424e765b-c873-4a66-addd-cb8b3b0ced93" providerId="ADAL" clId="{FB03E069-9E0D-43E0-AA8F-F006D8E40133}" dt="2025-03-18T13:52:01.561" v="180" actId="207"/>
          <ac:spMkLst>
            <pc:docMk/>
            <pc:sldMk cId="3272497711" sldId="256"/>
            <ac:spMk id="17" creationId="{FA640720-DBEC-ECDE-7E50-74F6542497C4}"/>
          </ac:spMkLst>
        </pc:spChg>
        <pc:spChg chg="mod">
          <ac:chgData name="Spitaler Martina" userId="424e765b-c873-4a66-addd-cb8b3b0ced93" providerId="ADAL" clId="{FB03E069-9E0D-43E0-AA8F-F006D8E40133}" dt="2025-03-18T13:52:02.009" v="181" actId="207"/>
          <ac:spMkLst>
            <pc:docMk/>
            <pc:sldMk cId="3272497711" sldId="256"/>
            <ac:spMk id="18" creationId="{3A92F6B9-E634-FA8D-62F1-7108F9711DF9}"/>
          </ac:spMkLst>
        </pc:spChg>
        <pc:spChg chg="mod">
          <ac:chgData name="Spitaler Martina" userId="424e765b-c873-4a66-addd-cb8b3b0ced93" providerId="ADAL" clId="{FB03E069-9E0D-43E0-AA8F-F006D8E40133}" dt="2025-03-18T13:52:02.527" v="182" actId="207"/>
          <ac:spMkLst>
            <pc:docMk/>
            <pc:sldMk cId="3272497711" sldId="256"/>
            <ac:spMk id="19" creationId="{DBCC04FB-0EFA-F50D-2C8B-B186A35AC1C5}"/>
          </ac:spMkLst>
        </pc:spChg>
        <pc:spChg chg="mod">
          <ac:chgData name="Spitaler Martina" userId="424e765b-c873-4a66-addd-cb8b3b0ced93" providerId="ADAL" clId="{FB03E069-9E0D-43E0-AA8F-F006D8E40133}" dt="2025-03-18T13:52:03.081" v="183" actId="207"/>
          <ac:spMkLst>
            <pc:docMk/>
            <pc:sldMk cId="3272497711" sldId="256"/>
            <ac:spMk id="20" creationId="{08FC0E1F-B9A3-1000-6797-7C554BE80D52}"/>
          </ac:spMkLst>
        </pc:spChg>
        <pc:spChg chg="mod">
          <ac:chgData name="Spitaler Martina" userId="424e765b-c873-4a66-addd-cb8b3b0ced93" providerId="ADAL" clId="{FB03E069-9E0D-43E0-AA8F-F006D8E40133}" dt="2025-03-18T13:52:03.677" v="184" actId="207"/>
          <ac:spMkLst>
            <pc:docMk/>
            <pc:sldMk cId="3272497711" sldId="256"/>
            <ac:spMk id="21" creationId="{93380605-2936-DFB1-24BE-7AE13CA8DE7C}"/>
          </ac:spMkLst>
        </pc:spChg>
        <pc:spChg chg="mod">
          <ac:chgData name="Spitaler Martina" userId="424e765b-c873-4a66-addd-cb8b3b0ced93" providerId="ADAL" clId="{FB03E069-9E0D-43E0-AA8F-F006D8E40133}" dt="2025-03-18T13:52:04.479" v="185" actId="207"/>
          <ac:spMkLst>
            <pc:docMk/>
            <pc:sldMk cId="3272497711" sldId="256"/>
            <ac:spMk id="22" creationId="{897A2749-4D0D-4195-6051-24F4DB245F8C}"/>
          </ac:spMkLst>
        </pc:spChg>
        <pc:spChg chg="mod">
          <ac:chgData name="Spitaler Martina" userId="424e765b-c873-4a66-addd-cb8b3b0ced93" providerId="ADAL" clId="{FB03E069-9E0D-43E0-AA8F-F006D8E40133}" dt="2025-03-18T13:52:05.131" v="186" actId="207"/>
          <ac:spMkLst>
            <pc:docMk/>
            <pc:sldMk cId="3272497711" sldId="256"/>
            <ac:spMk id="23" creationId="{61B73EDF-93A9-5398-8E52-E6CBAA7F17C9}"/>
          </ac:spMkLst>
        </pc:spChg>
        <pc:spChg chg="mod">
          <ac:chgData name="Spitaler Martina" userId="424e765b-c873-4a66-addd-cb8b3b0ced93" providerId="ADAL" clId="{FB03E069-9E0D-43E0-AA8F-F006D8E40133}" dt="2025-03-18T13:52:05.671" v="187" actId="207"/>
          <ac:spMkLst>
            <pc:docMk/>
            <pc:sldMk cId="3272497711" sldId="256"/>
            <ac:spMk id="24" creationId="{D397088C-577F-51FB-9C70-8157800675F3}"/>
          </ac:spMkLst>
        </pc:spChg>
        <pc:spChg chg="mod">
          <ac:chgData name="Spitaler Martina" userId="424e765b-c873-4a66-addd-cb8b3b0ced93" providerId="ADAL" clId="{FB03E069-9E0D-43E0-AA8F-F006D8E40133}" dt="2025-03-18T13:52:06.493" v="188" actId="207"/>
          <ac:spMkLst>
            <pc:docMk/>
            <pc:sldMk cId="3272497711" sldId="256"/>
            <ac:spMk id="25" creationId="{B1D1662D-225F-02C8-6FD0-9BFF6C35C55E}"/>
          </ac:spMkLst>
        </pc:spChg>
        <pc:spChg chg="mod">
          <ac:chgData name="Spitaler Martina" userId="424e765b-c873-4a66-addd-cb8b3b0ced93" providerId="ADAL" clId="{FB03E069-9E0D-43E0-AA8F-F006D8E40133}" dt="2025-03-18T13:52:07.347" v="189" actId="207"/>
          <ac:spMkLst>
            <pc:docMk/>
            <pc:sldMk cId="3272497711" sldId="256"/>
            <ac:spMk id="26" creationId="{465F1245-97C8-0D7D-15A4-CD1A91A6E561}"/>
          </ac:spMkLst>
        </pc:spChg>
        <pc:spChg chg="mod">
          <ac:chgData name="Spitaler Martina" userId="424e765b-c873-4a66-addd-cb8b3b0ced93" providerId="ADAL" clId="{FB03E069-9E0D-43E0-AA8F-F006D8E40133}" dt="2025-03-18T13:52:08.003" v="190" actId="207"/>
          <ac:spMkLst>
            <pc:docMk/>
            <pc:sldMk cId="3272497711" sldId="256"/>
            <ac:spMk id="27" creationId="{94CDA679-421F-AEEC-06FD-5A95A29D6117}"/>
          </ac:spMkLst>
        </pc:spChg>
        <pc:spChg chg="mod">
          <ac:chgData name="Spitaler Martina" userId="424e765b-c873-4a66-addd-cb8b3b0ced93" providerId="ADAL" clId="{FB03E069-9E0D-43E0-AA8F-F006D8E40133}" dt="2025-03-18T13:52:09.015" v="191" actId="207"/>
          <ac:spMkLst>
            <pc:docMk/>
            <pc:sldMk cId="3272497711" sldId="256"/>
            <ac:spMk id="28" creationId="{AB341E0D-6092-C55B-E1F4-F74218AF7185}"/>
          </ac:spMkLst>
        </pc:spChg>
        <pc:spChg chg="mod">
          <ac:chgData name="Spitaler Martina" userId="424e765b-c873-4a66-addd-cb8b3b0ced93" providerId="ADAL" clId="{FB03E069-9E0D-43E0-AA8F-F006D8E40133}" dt="2025-03-18T13:52:09.575" v="192" actId="207"/>
          <ac:spMkLst>
            <pc:docMk/>
            <pc:sldMk cId="3272497711" sldId="256"/>
            <ac:spMk id="29" creationId="{C8A146BF-3836-3C03-63A6-8AAE1AA6EAE5}"/>
          </ac:spMkLst>
        </pc:spChg>
        <pc:spChg chg="mod">
          <ac:chgData name="Spitaler Martina" userId="424e765b-c873-4a66-addd-cb8b3b0ced93" providerId="ADAL" clId="{FB03E069-9E0D-43E0-AA8F-F006D8E40133}" dt="2025-03-18T13:52:10.583" v="193" actId="207"/>
          <ac:spMkLst>
            <pc:docMk/>
            <pc:sldMk cId="3272497711" sldId="256"/>
            <ac:spMk id="30" creationId="{54F8E394-CB7E-3AC4-9A60-BA459FC56A7B}"/>
          </ac:spMkLst>
        </pc:spChg>
        <pc:spChg chg="mod">
          <ac:chgData name="Spitaler Martina" userId="424e765b-c873-4a66-addd-cb8b3b0ced93" providerId="ADAL" clId="{FB03E069-9E0D-43E0-AA8F-F006D8E40133}" dt="2025-03-18T13:52:11.086" v="194" actId="207"/>
          <ac:spMkLst>
            <pc:docMk/>
            <pc:sldMk cId="3272497711" sldId="256"/>
            <ac:spMk id="31" creationId="{4B796C84-17F4-6DDC-2467-D9351D0DE5E2}"/>
          </ac:spMkLst>
        </pc:spChg>
        <pc:spChg chg="mod">
          <ac:chgData name="Spitaler Martina" userId="424e765b-c873-4a66-addd-cb8b3b0ced93" providerId="ADAL" clId="{FB03E069-9E0D-43E0-AA8F-F006D8E40133}" dt="2025-03-18T13:52:11.615" v="195" actId="207"/>
          <ac:spMkLst>
            <pc:docMk/>
            <pc:sldMk cId="3272497711" sldId="256"/>
            <ac:spMk id="32" creationId="{C9E75BC1-1B14-4CE0-0ECD-D5192C44424E}"/>
          </ac:spMkLst>
        </pc:spChg>
        <pc:spChg chg="mod">
          <ac:chgData name="Spitaler Martina" userId="424e765b-c873-4a66-addd-cb8b3b0ced93" providerId="ADAL" clId="{FB03E069-9E0D-43E0-AA8F-F006D8E40133}" dt="2025-03-18T13:52:12.146" v="196" actId="207"/>
          <ac:spMkLst>
            <pc:docMk/>
            <pc:sldMk cId="3272497711" sldId="256"/>
            <ac:spMk id="33" creationId="{CCA34E9F-A7B1-1906-CA20-78CFC5760089}"/>
          </ac:spMkLst>
        </pc:spChg>
        <pc:spChg chg="mod">
          <ac:chgData name="Spitaler Martina" userId="424e765b-c873-4a66-addd-cb8b3b0ced93" providerId="ADAL" clId="{FB03E069-9E0D-43E0-AA8F-F006D8E40133}" dt="2025-03-18T13:52:13.796" v="197" actId="207"/>
          <ac:spMkLst>
            <pc:docMk/>
            <pc:sldMk cId="3272497711" sldId="256"/>
            <ac:spMk id="34" creationId="{932FB0E9-27E4-BA4F-ED0D-3B14038C1985}"/>
          </ac:spMkLst>
        </pc:spChg>
        <pc:spChg chg="mod">
          <ac:chgData name="Spitaler Martina" userId="424e765b-c873-4a66-addd-cb8b3b0ced93" providerId="ADAL" clId="{FB03E069-9E0D-43E0-AA8F-F006D8E40133}" dt="2025-03-18T13:52:14.419" v="198" actId="207"/>
          <ac:spMkLst>
            <pc:docMk/>
            <pc:sldMk cId="3272497711" sldId="256"/>
            <ac:spMk id="35" creationId="{2F9A2FCF-1EAF-BA5E-9302-BBFABD0002D8}"/>
          </ac:spMkLst>
        </pc:spChg>
        <pc:spChg chg="mod">
          <ac:chgData name="Spitaler Martina" userId="424e765b-c873-4a66-addd-cb8b3b0ced93" providerId="ADAL" clId="{FB03E069-9E0D-43E0-AA8F-F006D8E40133}" dt="2025-03-18T13:52:14.940" v="199" actId="207"/>
          <ac:spMkLst>
            <pc:docMk/>
            <pc:sldMk cId="3272497711" sldId="256"/>
            <ac:spMk id="36" creationId="{32D378E7-47BD-8917-023B-86197A7965C4}"/>
          </ac:spMkLst>
        </pc:spChg>
        <pc:spChg chg="mod">
          <ac:chgData name="Spitaler Martina" userId="424e765b-c873-4a66-addd-cb8b3b0ced93" providerId="ADAL" clId="{FB03E069-9E0D-43E0-AA8F-F006D8E40133}" dt="2025-03-18T13:52:15.627" v="200" actId="207"/>
          <ac:spMkLst>
            <pc:docMk/>
            <pc:sldMk cId="3272497711" sldId="256"/>
            <ac:spMk id="37" creationId="{540711DF-AB30-27AE-71E7-0EF3BC0E0A5B}"/>
          </ac:spMkLst>
        </pc:spChg>
        <pc:spChg chg="mod">
          <ac:chgData name="Spitaler Martina" userId="424e765b-c873-4a66-addd-cb8b3b0ced93" providerId="ADAL" clId="{FB03E069-9E0D-43E0-AA8F-F006D8E40133}" dt="2025-03-18T13:52:16.203" v="201" actId="207"/>
          <ac:spMkLst>
            <pc:docMk/>
            <pc:sldMk cId="3272497711" sldId="256"/>
            <ac:spMk id="38" creationId="{B49F0EBE-A3EF-A67E-9124-D20D4D9AD154}"/>
          </ac:spMkLst>
        </pc:spChg>
        <pc:spChg chg="mod">
          <ac:chgData name="Spitaler Martina" userId="424e765b-c873-4a66-addd-cb8b3b0ced93" providerId="ADAL" clId="{FB03E069-9E0D-43E0-AA8F-F006D8E40133}" dt="2025-03-18T13:52:16.754" v="202" actId="207"/>
          <ac:spMkLst>
            <pc:docMk/>
            <pc:sldMk cId="3272497711" sldId="256"/>
            <ac:spMk id="39" creationId="{B896FEA2-3A89-6069-F6FD-42CBAB90D7A7}"/>
          </ac:spMkLst>
        </pc:spChg>
        <pc:graphicFrameChg chg="mod modGraphic">
          <ac:chgData name="Spitaler Martina" userId="424e765b-c873-4a66-addd-cb8b3b0ced93" providerId="ADAL" clId="{FB03E069-9E0D-43E0-AA8F-F006D8E40133}" dt="2025-03-18T13:57:02.166" v="254" actId="20577"/>
          <ac:graphicFrameMkLst>
            <pc:docMk/>
            <pc:sldMk cId="3272497711" sldId="256"/>
            <ac:graphicFrameMk id="4" creationId="{00000000-0000-0000-0000-000000000000}"/>
          </ac:graphicFrameMkLst>
        </pc:graphicFrameChg>
      </pc:sldChg>
      <pc:sldChg chg="addSp delSp modSp mod">
        <pc:chgData name="Spitaler Martina" userId="424e765b-c873-4a66-addd-cb8b3b0ced93" providerId="ADAL" clId="{FB03E069-9E0D-43E0-AA8F-F006D8E40133}" dt="2025-03-18T14:03:38.478" v="304"/>
        <pc:sldMkLst>
          <pc:docMk/>
          <pc:sldMk cId="213458145" sldId="257"/>
        </pc:sldMkLst>
        <pc:spChg chg="add mod">
          <ac:chgData name="Spitaler Martina" userId="424e765b-c873-4a66-addd-cb8b3b0ced93" providerId="ADAL" clId="{FB03E069-9E0D-43E0-AA8F-F006D8E40133}" dt="2025-03-18T14:03:38.478" v="304"/>
          <ac:spMkLst>
            <pc:docMk/>
            <pc:sldMk cId="213458145" sldId="257"/>
            <ac:spMk id="5" creationId="{A1DED826-8B71-D3B2-68B4-62F5FF1A4182}"/>
          </ac:spMkLst>
        </pc:spChg>
      </pc:sldChg>
      <pc:sldChg chg="addSp delSp modSp mod">
        <pc:chgData name="Spitaler Martina" userId="424e765b-c873-4a66-addd-cb8b3b0ced93" providerId="ADAL" clId="{FB03E069-9E0D-43E0-AA8F-F006D8E40133}" dt="2025-03-18T14:03:54.165" v="305"/>
        <pc:sldMkLst>
          <pc:docMk/>
          <pc:sldMk cId="4124185201" sldId="258"/>
        </pc:sldMkLst>
        <pc:spChg chg="add mod">
          <ac:chgData name="Spitaler Martina" userId="424e765b-c873-4a66-addd-cb8b3b0ced93" providerId="ADAL" clId="{FB03E069-9E0D-43E0-AA8F-F006D8E40133}" dt="2025-03-18T14:03:54.165" v="305"/>
          <ac:spMkLst>
            <pc:docMk/>
            <pc:sldMk cId="4124185201" sldId="258"/>
            <ac:spMk id="5" creationId="{D8EF7658-4B05-779B-EF03-CA57C405A034}"/>
          </ac:spMkLst>
        </pc:spChg>
      </pc:sldChg>
      <pc:sldChg chg="addSp delSp modSp mod">
        <pc:chgData name="Spitaler Martina" userId="424e765b-c873-4a66-addd-cb8b3b0ced93" providerId="ADAL" clId="{FB03E069-9E0D-43E0-AA8F-F006D8E40133}" dt="2025-03-18T14:03:55.197" v="306"/>
        <pc:sldMkLst>
          <pc:docMk/>
          <pc:sldMk cId="1739549206" sldId="259"/>
        </pc:sldMkLst>
        <pc:spChg chg="add mod">
          <ac:chgData name="Spitaler Martina" userId="424e765b-c873-4a66-addd-cb8b3b0ced93" providerId="ADAL" clId="{FB03E069-9E0D-43E0-AA8F-F006D8E40133}" dt="2025-03-18T14:03:55.197" v="306"/>
          <ac:spMkLst>
            <pc:docMk/>
            <pc:sldMk cId="1739549206" sldId="259"/>
            <ac:spMk id="5" creationId="{D9683E78-C84B-E245-F025-29A0DF269152}"/>
          </ac:spMkLst>
        </pc:spChg>
      </pc:sldChg>
      <pc:sldChg chg="addSp delSp modSp mod">
        <pc:chgData name="Spitaler Martina" userId="424e765b-c873-4a66-addd-cb8b3b0ced93" providerId="ADAL" clId="{FB03E069-9E0D-43E0-AA8F-F006D8E40133}" dt="2025-03-18T14:03:57.317" v="308"/>
        <pc:sldMkLst>
          <pc:docMk/>
          <pc:sldMk cId="1391313895" sldId="261"/>
        </pc:sldMkLst>
        <pc:spChg chg="add mod">
          <ac:chgData name="Spitaler Martina" userId="424e765b-c873-4a66-addd-cb8b3b0ced93" providerId="ADAL" clId="{FB03E069-9E0D-43E0-AA8F-F006D8E40133}" dt="2025-03-18T14:03:57.317" v="308"/>
          <ac:spMkLst>
            <pc:docMk/>
            <pc:sldMk cId="1391313895" sldId="261"/>
            <ac:spMk id="5" creationId="{D10C83DE-3B99-4E74-BAD5-3D5DFEF999DF}"/>
          </ac:spMkLst>
        </pc:spChg>
      </pc:sldChg>
      <pc:sldChg chg="addSp delSp modSp mod">
        <pc:chgData name="Spitaler Martina" userId="424e765b-c873-4a66-addd-cb8b3b0ced93" providerId="ADAL" clId="{FB03E069-9E0D-43E0-AA8F-F006D8E40133}" dt="2025-03-18T14:03:58.702" v="309"/>
        <pc:sldMkLst>
          <pc:docMk/>
          <pc:sldMk cId="1716223542" sldId="262"/>
        </pc:sldMkLst>
        <pc:spChg chg="add mod">
          <ac:chgData name="Spitaler Martina" userId="424e765b-c873-4a66-addd-cb8b3b0ced93" providerId="ADAL" clId="{FB03E069-9E0D-43E0-AA8F-F006D8E40133}" dt="2025-03-18T14:03:58.702" v="309"/>
          <ac:spMkLst>
            <pc:docMk/>
            <pc:sldMk cId="1716223542" sldId="262"/>
            <ac:spMk id="5" creationId="{F5F0C2D2-3B17-D76F-34E5-3862D09029F9}"/>
          </ac:spMkLst>
        </pc:spChg>
      </pc:sldChg>
      <pc:sldChg chg="addSp delSp modSp mod">
        <pc:chgData name="Spitaler Martina" userId="424e765b-c873-4a66-addd-cb8b3b0ced93" providerId="ADAL" clId="{FB03E069-9E0D-43E0-AA8F-F006D8E40133}" dt="2025-03-18T14:03:59.784" v="310"/>
        <pc:sldMkLst>
          <pc:docMk/>
          <pc:sldMk cId="2877889499" sldId="263"/>
        </pc:sldMkLst>
        <pc:spChg chg="add mod">
          <ac:chgData name="Spitaler Martina" userId="424e765b-c873-4a66-addd-cb8b3b0ced93" providerId="ADAL" clId="{FB03E069-9E0D-43E0-AA8F-F006D8E40133}" dt="2025-03-18T14:03:59.784" v="310"/>
          <ac:spMkLst>
            <pc:docMk/>
            <pc:sldMk cId="2877889499" sldId="263"/>
            <ac:spMk id="5" creationId="{F777786A-D229-EAA8-6E94-3398A554997B}"/>
          </ac:spMkLst>
        </pc:spChg>
      </pc:sldChg>
      <pc:sldChg chg="addSp delSp modSp mod">
        <pc:chgData name="Spitaler Martina" userId="424e765b-c873-4a66-addd-cb8b3b0ced93" providerId="ADAL" clId="{FB03E069-9E0D-43E0-AA8F-F006D8E40133}" dt="2025-03-18T14:04:01.412" v="311"/>
        <pc:sldMkLst>
          <pc:docMk/>
          <pc:sldMk cId="296912035" sldId="264"/>
        </pc:sldMkLst>
        <pc:spChg chg="add mod">
          <ac:chgData name="Spitaler Martina" userId="424e765b-c873-4a66-addd-cb8b3b0ced93" providerId="ADAL" clId="{FB03E069-9E0D-43E0-AA8F-F006D8E40133}" dt="2025-03-18T14:04:01.412" v="311"/>
          <ac:spMkLst>
            <pc:docMk/>
            <pc:sldMk cId="296912035" sldId="264"/>
            <ac:spMk id="5" creationId="{48CD5841-7F39-D8F3-F25D-010D21CBBCE3}"/>
          </ac:spMkLst>
        </pc:spChg>
      </pc:sldChg>
      <pc:sldChg chg="addSp delSp modSp mod">
        <pc:chgData name="Spitaler Martina" userId="424e765b-c873-4a66-addd-cb8b3b0ced93" providerId="ADAL" clId="{FB03E069-9E0D-43E0-AA8F-F006D8E40133}" dt="2025-03-18T14:04:09.498" v="318"/>
        <pc:sldMkLst>
          <pc:docMk/>
          <pc:sldMk cId="3312210062" sldId="265"/>
        </pc:sldMkLst>
        <pc:spChg chg="add mod">
          <ac:chgData name="Spitaler Martina" userId="424e765b-c873-4a66-addd-cb8b3b0ced93" providerId="ADAL" clId="{FB03E069-9E0D-43E0-AA8F-F006D8E40133}" dt="2025-03-18T14:04:09.498" v="318"/>
          <ac:spMkLst>
            <pc:docMk/>
            <pc:sldMk cId="3312210062" sldId="265"/>
            <ac:spMk id="5" creationId="{D47B4024-2882-4BC2-3974-23B09C44CE93}"/>
          </ac:spMkLst>
        </pc:spChg>
      </pc:sldChg>
      <pc:sldChg chg="addSp delSp modSp mod">
        <pc:chgData name="Spitaler Martina" userId="424e765b-c873-4a66-addd-cb8b3b0ced93" providerId="ADAL" clId="{FB03E069-9E0D-43E0-AA8F-F006D8E40133}" dt="2025-03-18T14:04:10.282" v="319"/>
        <pc:sldMkLst>
          <pc:docMk/>
          <pc:sldMk cId="2120412552" sldId="266"/>
        </pc:sldMkLst>
        <pc:spChg chg="add mod">
          <ac:chgData name="Spitaler Martina" userId="424e765b-c873-4a66-addd-cb8b3b0ced93" providerId="ADAL" clId="{FB03E069-9E0D-43E0-AA8F-F006D8E40133}" dt="2025-03-18T14:04:10.282" v="319"/>
          <ac:spMkLst>
            <pc:docMk/>
            <pc:sldMk cId="2120412552" sldId="266"/>
            <ac:spMk id="5" creationId="{209908DF-0384-1F79-56E7-1E20BF013DDA}"/>
          </ac:spMkLst>
        </pc:spChg>
      </pc:sldChg>
      <pc:sldChg chg="addSp delSp modSp mod">
        <pc:chgData name="Spitaler Martina" userId="424e765b-c873-4a66-addd-cb8b3b0ced93" providerId="ADAL" clId="{FB03E069-9E0D-43E0-AA8F-F006D8E40133}" dt="2025-03-18T14:04:11.563" v="320"/>
        <pc:sldMkLst>
          <pc:docMk/>
          <pc:sldMk cId="668722028" sldId="267"/>
        </pc:sldMkLst>
        <pc:spChg chg="add mod">
          <ac:chgData name="Spitaler Martina" userId="424e765b-c873-4a66-addd-cb8b3b0ced93" providerId="ADAL" clId="{FB03E069-9E0D-43E0-AA8F-F006D8E40133}" dt="2025-03-18T14:04:11.563" v="320"/>
          <ac:spMkLst>
            <pc:docMk/>
            <pc:sldMk cId="668722028" sldId="267"/>
            <ac:spMk id="5" creationId="{E945E347-3D53-82DF-163B-F9E0DAA019E0}"/>
          </ac:spMkLst>
        </pc:spChg>
      </pc:sldChg>
      <pc:sldChg chg="addSp delSp modSp mod">
        <pc:chgData name="Spitaler Martina" userId="424e765b-c873-4a66-addd-cb8b3b0ced93" providerId="ADAL" clId="{FB03E069-9E0D-43E0-AA8F-F006D8E40133}" dt="2025-03-18T14:04:13.374" v="321"/>
        <pc:sldMkLst>
          <pc:docMk/>
          <pc:sldMk cId="3599867666" sldId="268"/>
        </pc:sldMkLst>
        <pc:spChg chg="add mod">
          <ac:chgData name="Spitaler Martina" userId="424e765b-c873-4a66-addd-cb8b3b0ced93" providerId="ADAL" clId="{FB03E069-9E0D-43E0-AA8F-F006D8E40133}" dt="2025-03-18T14:04:13.374" v="321"/>
          <ac:spMkLst>
            <pc:docMk/>
            <pc:sldMk cId="3599867666" sldId="268"/>
            <ac:spMk id="5" creationId="{26425AC3-A841-AED4-632B-1C73FE853D79}"/>
          </ac:spMkLst>
        </pc:spChg>
      </pc:sldChg>
      <pc:sldChg chg="addSp delSp modSp mod">
        <pc:chgData name="Spitaler Martina" userId="424e765b-c873-4a66-addd-cb8b3b0ced93" providerId="ADAL" clId="{FB03E069-9E0D-43E0-AA8F-F006D8E40133}" dt="2025-03-18T14:04:14.580" v="322"/>
        <pc:sldMkLst>
          <pc:docMk/>
          <pc:sldMk cId="2466085429" sldId="269"/>
        </pc:sldMkLst>
        <pc:spChg chg="add mod">
          <ac:chgData name="Spitaler Martina" userId="424e765b-c873-4a66-addd-cb8b3b0ced93" providerId="ADAL" clId="{FB03E069-9E0D-43E0-AA8F-F006D8E40133}" dt="2025-03-18T14:04:14.580" v="322"/>
          <ac:spMkLst>
            <pc:docMk/>
            <pc:sldMk cId="2466085429" sldId="269"/>
            <ac:spMk id="5" creationId="{AE32C17A-7D70-0C8E-09F5-7CF1F589AF1A}"/>
          </ac:spMkLst>
        </pc:spChg>
      </pc:sldChg>
      <pc:sldChg chg="addSp delSp modSp mod">
        <pc:chgData name="Spitaler Martina" userId="424e765b-c873-4a66-addd-cb8b3b0ced93" providerId="ADAL" clId="{FB03E069-9E0D-43E0-AA8F-F006D8E40133}" dt="2025-03-18T14:04:15.500" v="323"/>
        <pc:sldMkLst>
          <pc:docMk/>
          <pc:sldMk cId="1523468086" sldId="270"/>
        </pc:sldMkLst>
        <pc:spChg chg="add mod">
          <ac:chgData name="Spitaler Martina" userId="424e765b-c873-4a66-addd-cb8b3b0ced93" providerId="ADAL" clId="{FB03E069-9E0D-43E0-AA8F-F006D8E40133}" dt="2025-03-18T14:04:15.500" v="323"/>
          <ac:spMkLst>
            <pc:docMk/>
            <pc:sldMk cId="1523468086" sldId="270"/>
            <ac:spMk id="5" creationId="{EA6CD729-6314-5F05-D9A7-202250499E06}"/>
          </ac:spMkLst>
        </pc:spChg>
      </pc:sldChg>
      <pc:sldChg chg="addSp delSp modSp mod">
        <pc:chgData name="Spitaler Martina" userId="424e765b-c873-4a66-addd-cb8b3b0ced93" providerId="ADAL" clId="{FB03E069-9E0D-43E0-AA8F-F006D8E40133}" dt="2025-03-18T14:04:16.546" v="324"/>
        <pc:sldMkLst>
          <pc:docMk/>
          <pc:sldMk cId="2017250224" sldId="271"/>
        </pc:sldMkLst>
        <pc:spChg chg="add mod">
          <ac:chgData name="Spitaler Martina" userId="424e765b-c873-4a66-addd-cb8b3b0ced93" providerId="ADAL" clId="{FB03E069-9E0D-43E0-AA8F-F006D8E40133}" dt="2025-03-18T14:04:16.546" v="324"/>
          <ac:spMkLst>
            <pc:docMk/>
            <pc:sldMk cId="2017250224" sldId="271"/>
            <ac:spMk id="5" creationId="{08A20D36-25D4-E036-3D9B-C715614779B4}"/>
          </ac:spMkLst>
        </pc:spChg>
      </pc:sldChg>
      <pc:sldChg chg="addSp delSp modSp mod">
        <pc:chgData name="Spitaler Martina" userId="424e765b-c873-4a66-addd-cb8b3b0ced93" providerId="ADAL" clId="{FB03E069-9E0D-43E0-AA8F-F006D8E40133}" dt="2025-03-18T14:04:18.030" v="325"/>
        <pc:sldMkLst>
          <pc:docMk/>
          <pc:sldMk cId="1441537458" sldId="272"/>
        </pc:sldMkLst>
        <pc:spChg chg="add mod">
          <ac:chgData name="Spitaler Martina" userId="424e765b-c873-4a66-addd-cb8b3b0ced93" providerId="ADAL" clId="{FB03E069-9E0D-43E0-AA8F-F006D8E40133}" dt="2025-03-18T14:04:18.030" v="325"/>
          <ac:spMkLst>
            <pc:docMk/>
            <pc:sldMk cId="1441537458" sldId="272"/>
            <ac:spMk id="5" creationId="{DE87D888-A76D-C362-4605-6110E45A3C32}"/>
          </ac:spMkLst>
        </pc:spChg>
      </pc:sldChg>
      <pc:sldChg chg="addSp delSp modSp mod">
        <pc:chgData name="Spitaler Martina" userId="424e765b-c873-4a66-addd-cb8b3b0ced93" providerId="ADAL" clId="{FB03E069-9E0D-43E0-AA8F-F006D8E40133}" dt="2025-03-18T14:04:19.103" v="326"/>
        <pc:sldMkLst>
          <pc:docMk/>
          <pc:sldMk cId="3987835552" sldId="273"/>
        </pc:sldMkLst>
        <pc:spChg chg="add mod">
          <ac:chgData name="Spitaler Martina" userId="424e765b-c873-4a66-addd-cb8b3b0ced93" providerId="ADAL" clId="{FB03E069-9E0D-43E0-AA8F-F006D8E40133}" dt="2025-03-18T14:04:19.103" v="326"/>
          <ac:spMkLst>
            <pc:docMk/>
            <pc:sldMk cId="3987835552" sldId="273"/>
            <ac:spMk id="5" creationId="{FCCDFDB8-CFBC-4C9F-3549-0746265F22C3}"/>
          </ac:spMkLst>
        </pc:spChg>
      </pc:sldChg>
      <pc:sldChg chg="addSp delSp modSp mod">
        <pc:chgData name="Spitaler Martina" userId="424e765b-c873-4a66-addd-cb8b3b0ced93" providerId="ADAL" clId="{FB03E069-9E0D-43E0-AA8F-F006D8E40133}" dt="2025-03-18T14:04:20.772" v="327"/>
        <pc:sldMkLst>
          <pc:docMk/>
          <pc:sldMk cId="1777767273" sldId="274"/>
        </pc:sldMkLst>
        <pc:spChg chg="add mod">
          <ac:chgData name="Spitaler Martina" userId="424e765b-c873-4a66-addd-cb8b3b0ced93" providerId="ADAL" clId="{FB03E069-9E0D-43E0-AA8F-F006D8E40133}" dt="2025-03-18T14:04:20.772" v="327"/>
          <ac:spMkLst>
            <pc:docMk/>
            <pc:sldMk cId="1777767273" sldId="274"/>
            <ac:spMk id="5" creationId="{DAAF8D40-3F27-0A02-2BEB-261AC4614C8E}"/>
          </ac:spMkLst>
        </pc:spChg>
      </pc:sldChg>
      <pc:sldChg chg="addSp delSp modSp mod">
        <pc:chgData name="Spitaler Martina" userId="424e765b-c873-4a66-addd-cb8b3b0ced93" providerId="ADAL" clId="{FB03E069-9E0D-43E0-AA8F-F006D8E40133}" dt="2025-03-18T14:04:22.690" v="328"/>
        <pc:sldMkLst>
          <pc:docMk/>
          <pc:sldMk cId="1281570770" sldId="275"/>
        </pc:sldMkLst>
        <pc:spChg chg="add mod">
          <ac:chgData name="Spitaler Martina" userId="424e765b-c873-4a66-addd-cb8b3b0ced93" providerId="ADAL" clId="{FB03E069-9E0D-43E0-AA8F-F006D8E40133}" dt="2025-03-18T14:04:22.690" v="328"/>
          <ac:spMkLst>
            <pc:docMk/>
            <pc:sldMk cId="1281570770" sldId="275"/>
            <ac:spMk id="5" creationId="{F3D90E25-B5A5-00CF-DCE9-D3BBEB796F41}"/>
          </ac:spMkLst>
        </pc:spChg>
      </pc:sldChg>
      <pc:sldChg chg="addSp delSp modSp mod">
        <pc:chgData name="Spitaler Martina" userId="424e765b-c873-4a66-addd-cb8b3b0ced93" providerId="ADAL" clId="{FB03E069-9E0D-43E0-AA8F-F006D8E40133}" dt="2025-03-18T14:04:24.173" v="329"/>
        <pc:sldMkLst>
          <pc:docMk/>
          <pc:sldMk cId="3212096225" sldId="276"/>
        </pc:sldMkLst>
        <pc:spChg chg="add mod">
          <ac:chgData name="Spitaler Martina" userId="424e765b-c873-4a66-addd-cb8b3b0ced93" providerId="ADAL" clId="{FB03E069-9E0D-43E0-AA8F-F006D8E40133}" dt="2025-03-18T14:04:24.173" v="329"/>
          <ac:spMkLst>
            <pc:docMk/>
            <pc:sldMk cId="3212096225" sldId="276"/>
            <ac:spMk id="5" creationId="{BA5DC48B-A4D9-DFC1-C066-D05CD4A4A5C6}"/>
          </ac:spMkLst>
        </pc:spChg>
      </pc:sldChg>
      <pc:sldChg chg="addSp delSp modSp mod">
        <pc:chgData name="Spitaler Martina" userId="424e765b-c873-4a66-addd-cb8b3b0ced93" providerId="ADAL" clId="{FB03E069-9E0D-43E0-AA8F-F006D8E40133}" dt="2025-03-18T14:04:25.081" v="330"/>
        <pc:sldMkLst>
          <pc:docMk/>
          <pc:sldMk cId="1890204603" sldId="277"/>
        </pc:sldMkLst>
        <pc:spChg chg="add mod">
          <ac:chgData name="Spitaler Martina" userId="424e765b-c873-4a66-addd-cb8b3b0ced93" providerId="ADAL" clId="{FB03E069-9E0D-43E0-AA8F-F006D8E40133}" dt="2025-03-18T14:04:25.081" v="330"/>
          <ac:spMkLst>
            <pc:docMk/>
            <pc:sldMk cId="1890204603" sldId="277"/>
            <ac:spMk id="5" creationId="{F16E1484-BD96-322D-F280-59775358FDA7}"/>
          </ac:spMkLst>
        </pc:spChg>
      </pc:sldChg>
      <pc:sldChg chg="addSp delSp modSp mod">
        <pc:chgData name="Spitaler Martina" userId="424e765b-c873-4a66-addd-cb8b3b0ced93" providerId="ADAL" clId="{FB03E069-9E0D-43E0-AA8F-F006D8E40133}" dt="2025-03-18T14:04:26.408" v="331"/>
        <pc:sldMkLst>
          <pc:docMk/>
          <pc:sldMk cId="2538557817" sldId="278"/>
        </pc:sldMkLst>
        <pc:spChg chg="add mod">
          <ac:chgData name="Spitaler Martina" userId="424e765b-c873-4a66-addd-cb8b3b0ced93" providerId="ADAL" clId="{FB03E069-9E0D-43E0-AA8F-F006D8E40133}" dt="2025-03-18T14:04:26.408" v="331"/>
          <ac:spMkLst>
            <pc:docMk/>
            <pc:sldMk cId="2538557817" sldId="278"/>
            <ac:spMk id="5" creationId="{E4B59E27-E6EC-32F6-272F-1EE55B64E60C}"/>
          </ac:spMkLst>
        </pc:spChg>
      </pc:sldChg>
      <pc:sldChg chg="addSp delSp modSp mod">
        <pc:chgData name="Spitaler Martina" userId="424e765b-c873-4a66-addd-cb8b3b0ced93" providerId="ADAL" clId="{FB03E069-9E0D-43E0-AA8F-F006D8E40133}" dt="2025-03-18T14:04:27.156" v="332"/>
        <pc:sldMkLst>
          <pc:docMk/>
          <pc:sldMk cId="116839173" sldId="279"/>
        </pc:sldMkLst>
        <pc:spChg chg="add mod">
          <ac:chgData name="Spitaler Martina" userId="424e765b-c873-4a66-addd-cb8b3b0ced93" providerId="ADAL" clId="{FB03E069-9E0D-43E0-AA8F-F006D8E40133}" dt="2025-03-18T14:04:27.156" v="332"/>
          <ac:spMkLst>
            <pc:docMk/>
            <pc:sldMk cId="116839173" sldId="279"/>
            <ac:spMk id="5" creationId="{591116A3-F05C-E1CF-5013-465A53DD5589}"/>
          </ac:spMkLst>
        </pc:spChg>
      </pc:sldChg>
      <pc:sldChg chg="addSp delSp modSp mod">
        <pc:chgData name="Spitaler Martina" userId="424e765b-c873-4a66-addd-cb8b3b0ced93" providerId="ADAL" clId="{FB03E069-9E0D-43E0-AA8F-F006D8E40133}" dt="2025-03-18T14:04:28.126" v="333"/>
        <pc:sldMkLst>
          <pc:docMk/>
          <pc:sldMk cId="3263417368" sldId="280"/>
        </pc:sldMkLst>
        <pc:spChg chg="add mod">
          <ac:chgData name="Spitaler Martina" userId="424e765b-c873-4a66-addd-cb8b3b0ced93" providerId="ADAL" clId="{FB03E069-9E0D-43E0-AA8F-F006D8E40133}" dt="2025-03-18T14:04:28.126" v="333"/>
          <ac:spMkLst>
            <pc:docMk/>
            <pc:sldMk cId="3263417368" sldId="280"/>
            <ac:spMk id="5" creationId="{395EFACD-8E22-87F2-4A18-D3F06B594A3A}"/>
          </ac:spMkLst>
        </pc:spChg>
      </pc:sldChg>
      <pc:sldChg chg="addSp delSp modSp mod">
        <pc:chgData name="Spitaler Martina" userId="424e765b-c873-4a66-addd-cb8b3b0ced93" providerId="ADAL" clId="{FB03E069-9E0D-43E0-AA8F-F006D8E40133}" dt="2025-03-18T14:04:02.343" v="312"/>
        <pc:sldMkLst>
          <pc:docMk/>
          <pc:sldMk cId="342706825" sldId="281"/>
        </pc:sldMkLst>
        <pc:spChg chg="add mod">
          <ac:chgData name="Spitaler Martina" userId="424e765b-c873-4a66-addd-cb8b3b0ced93" providerId="ADAL" clId="{FB03E069-9E0D-43E0-AA8F-F006D8E40133}" dt="2025-03-18T14:04:02.343" v="312"/>
          <ac:spMkLst>
            <pc:docMk/>
            <pc:sldMk cId="342706825" sldId="281"/>
            <ac:spMk id="5" creationId="{EED99D58-817A-98A3-B5AB-6629A4E43C45}"/>
          </ac:spMkLst>
        </pc:spChg>
      </pc:sldChg>
      <pc:sldChg chg="addSp delSp modSp mod">
        <pc:chgData name="Spitaler Martina" userId="424e765b-c873-4a66-addd-cb8b3b0ced93" providerId="ADAL" clId="{FB03E069-9E0D-43E0-AA8F-F006D8E40133}" dt="2025-03-18T14:04:03.073" v="313"/>
        <pc:sldMkLst>
          <pc:docMk/>
          <pc:sldMk cId="4294078289" sldId="282"/>
        </pc:sldMkLst>
        <pc:spChg chg="add mod">
          <ac:chgData name="Spitaler Martina" userId="424e765b-c873-4a66-addd-cb8b3b0ced93" providerId="ADAL" clId="{FB03E069-9E0D-43E0-AA8F-F006D8E40133}" dt="2025-03-18T14:04:03.073" v="313"/>
          <ac:spMkLst>
            <pc:docMk/>
            <pc:sldMk cId="4294078289" sldId="282"/>
            <ac:spMk id="5" creationId="{3CC51E63-0259-0986-2E7A-C0681F7BEB15}"/>
          </ac:spMkLst>
        </pc:spChg>
      </pc:sldChg>
      <pc:sldChg chg="addSp delSp modSp mod">
        <pc:chgData name="Spitaler Martina" userId="424e765b-c873-4a66-addd-cb8b3b0ced93" providerId="ADAL" clId="{FB03E069-9E0D-43E0-AA8F-F006D8E40133}" dt="2025-03-18T14:04:03.937" v="314"/>
        <pc:sldMkLst>
          <pc:docMk/>
          <pc:sldMk cId="2268503256" sldId="283"/>
        </pc:sldMkLst>
        <pc:spChg chg="add mod">
          <ac:chgData name="Spitaler Martina" userId="424e765b-c873-4a66-addd-cb8b3b0ced93" providerId="ADAL" clId="{FB03E069-9E0D-43E0-AA8F-F006D8E40133}" dt="2025-03-18T14:04:03.937" v="314"/>
          <ac:spMkLst>
            <pc:docMk/>
            <pc:sldMk cId="2268503256" sldId="283"/>
            <ac:spMk id="5" creationId="{63963ED5-4C3A-FA37-239E-262FEE77DD4F}"/>
          </ac:spMkLst>
        </pc:spChg>
      </pc:sldChg>
      <pc:sldChg chg="addSp delSp modSp mod">
        <pc:chgData name="Spitaler Martina" userId="424e765b-c873-4a66-addd-cb8b3b0ced93" providerId="ADAL" clId="{FB03E069-9E0D-43E0-AA8F-F006D8E40133}" dt="2025-03-18T14:04:05.959" v="315"/>
        <pc:sldMkLst>
          <pc:docMk/>
          <pc:sldMk cId="3525227040" sldId="284"/>
        </pc:sldMkLst>
        <pc:spChg chg="add mod">
          <ac:chgData name="Spitaler Martina" userId="424e765b-c873-4a66-addd-cb8b3b0ced93" providerId="ADAL" clId="{FB03E069-9E0D-43E0-AA8F-F006D8E40133}" dt="2025-03-18T14:04:05.959" v="315"/>
          <ac:spMkLst>
            <pc:docMk/>
            <pc:sldMk cId="3525227040" sldId="284"/>
            <ac:spMk id="5" creationId="{4A0B0C0C-873B-FA7E-2D8C-B7571212676C}"/>
          </ac:spMkLst>
        </pc:spChg>
      </pc:sldChg>
      <pc:sldChg chg="addSp delSp modSp mod">
        <pc:chgData name="Spitaler Martina" userId="424e765b-c873-4a66-addd-cb8b3b0ced93" providerId="ADAL" clId="{FB03E069-9E0D-43E0-AA8F-F006D8E40133}" dt="2025-03-18T14:04:06.970" v="316"/>
        <pc:sldMkLst>
          <pc:docMk/>
          <pc:sldMk cId="2762044946" sldId="285"/>
        </pc:sldMkLst>
        <pc:spChg chg="add mod">
          <ac:chgData name="Spitaler Martina" userId="424e765b-c873-4a66-addd-cb8b3b0ced93" providerId="ADAL" clId="{FB03E069-9E0D-43E0-AA8F-F006D8E40133}" dt="2025-03-18T14:04:06.970" v="316"/>
          <ac:spMkLst>
            <pc:docMk/>
            <pc:sldMk cId="2762044946" sldId="285"/>
            <ac:spMk id="5" creationId="{1D219D7E-5C09-01B7-F180-60DD33F89016}"/>
          </ac:spMkLst>
        </pc:spChg>
      </pc:sldChg>
      <pc:sldChg chg="addSp delSp modSp mod">
        <pc:chgData name="Spitaler Martina" userId="424e765b-c873-4a66-addd-cb8b3b0ced93" providerId="ADAL" clId="{FB03E069-9E0D-43E0-AA8F-F006D8E40133}" dt="2025-03-18T14:04:07.946" v="317"/>
        <pc:sldMkLst>
          <pc:docMk/>
          <pc:sldMk cId="1479406863" sldId="286"/>
        </pc:sldMkLst>
        <pc:spChg chg="add mod">
          <ac:chgData name="Spitaler Martina" userId="424e765b-c873-4a66-addd-cb8b3b0ced93" providerId="ADAL" clId="{FB03E069-9E0D-43E0-AA8F-F006D8E40133}" dt="2025-03-18T14:04:07.946" v="317"/>
          <ac:spMkLst>
            <pc:docMk/>
            <pc:sldMk cId="1479406863" sldId="286"/>
            <ac:spMk id="5" creationId="{D4E0D456-ED4D-5C16-9123-0530F93EF7DF}"/>
          </ac:spMkLst>
        </pc:spChg>
      </pc:sldChg>
      <pc:sldChg chg="addSp delSp modSp mod">
        <pc:chgData name="Spitaler Martina" userId="424e765b-c873-4a66-addd-cb8b3b0ced93" providerId="ADAL" clId="{FB03E069-9E0D-43E0-AA8F-F006D8E40133}" dt="2025-03-18T14:03:56.162" v="307"/>
        <pc:sldMkLst>
          <pc:docMk/>
          <pc:sldMk cId="2115357814" sldId="287"/>
        </pc:sldMkLst>
        <pc:spChg chg="add mod">
          <ac:chgData name="Spitaler Martina" userId="424e765b-c873-4a66-addd-cb8b3b0ced93" providerId="ADAL" clId="{FB03E069-9E0D-43E0-AA8F-F006D8E40133}" dt="2025-03-18T14:03:56.162" v="307"/>
          <ac:spMkLst>
            <pc:docMk/>
            <pc:sldMk cId="2115357814" sldId="287"/>
            <ac:spMk id="5" creationId="{94725576-7738-0EB6-2962-6B5CAE0C2C3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-noe.ac.at/de/personen/martina-spitaler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creativecommons.org/licenses/by-nc-sa/4.0/?ref=chooser-v1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ildergebnis für powerpoint hintergru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9" y="-2396"/>
            <a:ext cx="12192000" cy="68603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226000" y="575065"/>
            <a:ext cx="8505000" cy="2852737"/>
          </a:xfrm>
        </p:spPr>
        <p:txBody>
          <a:bodyPr anchor="b">
            <a:normAutofit/>
          </a:bodyPr>
          <a:lstStyle>
            <a:lvl1pPr algn="ctr">
              <a:defRPr sz="4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"/>
          </p:nvPr>
        </p:nvSpPr>
        <p:spPr>
          <a:xfrm>
            <a:off x="2226000" y="4554000"/>
            <a:ext cx="85050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8" name="Textfeld 7"/>
          <p:cNvSpPr txBox="1"/>
          <p:nvPr userDrawn="1"/>
        </p:nvSpPr>
        <p:spPr>
          <a:xfrm rot="16200000">
            <a:off x="-2263222" y="3643223"/>
            <a:ext cx="581400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BS H@A – Mag. Martina Spitaler – Marina</a:t>
            </a:r>
            <a:r>
              <a:rPr lang="de-DE" sz="1600" b="0" baseline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Winter, </a:t>
            </a:r>
            <a:r>
              <a:rPr lang="de-DE" sz="1600" b="0" baseline="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BEd</a:t>
            </a:r>
            <a:endParaRPr lang="de-AT" sz="1600" b="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09777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ildergebnis für powerpoint hintergru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81"/>
            <a:ext cx="12192000" cy="68603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06000" y="513955"/>
            <a:ext cx="7740000" cy="1325563"/>
          </a:xfrm>
        </p:spPr>
        <p:txBody>
          <a:bodyPr>
            <a:normAutofit/>
          </a:bodyPr>
          <a:lstStyle>
            <a:lvl1pPr>
              <a:defRPr sz="2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3C9C2BF-2EAB-1E2D-1B41-4FD65C361BE8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>
            <a:off x="-1284226" y="4689227"/>
            <a:ext cx="35221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Quizshow 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© 2025 </a:t>
            </a:r>
            <a:r>
              <a:rPr kumimoji="0" lang="de-DE" altLang="de-DE" sz="12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by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Martina Spitaler </a:t>
            </a:r>
            <a:r>
              <a:rPr kumimoji="0" lang="de-DE" altLang="de-DE" sz="12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is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2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licensed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b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kumimoji="0" lang="de-DE" altLang="de-DE" sz="12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under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BY-NC-SA 4.0  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  </a:t>
            </a:r>
          </a:p>
        </p:txBody>
      </p:sp>
      <p:sp>
        <p:nvSpPr>
          <p:cNvPr id="5" name="AutoShape 2">
            <a:hlinkClick r:id="rId4"/>
            <a:extLst>
              <a:ext uri="{FF2B5EF4-FFF2-40B4-BE49-F238E27FC236}">
                <a16:creationId xmlns:a16="http://schemas.microsoft.com/office/drawing/2014/main" id="{77B89626-B6F2-CD2F-270D-88E2F490D07A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7673975" y="-13652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1792A587-2D01-7035-BECE-D612D3F4AA58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8015288" y="-13652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8200D564-4141-1F1D-371C-6F285B44A36A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8356600" y="-13652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AutoShape 5">
            <a:extLst>
              <a:ext uri="{FF2B5EF4-FFF2-40B4-BE49-F238E27FC236}">
                <a16:creationId xmlns:a16="http://schemas.microsoft.com/office/drawing/2014/main" id="{92A06C9C-9470-214B-590A-DB196AB930BA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8697913" y="-13652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C39F512-128E-E16C-A278-E5EF26810754}"/>
              </a:ext>
            </a:extLst>
          </p:cNvPr>
          <p:cNvSpPr/>
          <p:nvPr userDrawn="1"/>
        </p:nvSpPr>
        <p:spPr>
          <a:xfrm>
            <a:off x="2016481" y="517228"/>
            <a:ext cx="1215000" cy="132228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33A1DC5F-0CC5-94C4-B763-C79AA8B0A9F8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6501000" y="1888592"/>
            <a:ext cx="4095000" cy="3610408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2600" baseline="0"/>
            </a:lvl1pPr>
          </a:lstStyle>
          <a:p>
            <a:pPr marL="0" indent="0">
              <a:buNone/>
            </a:pPr>
            <a:r>
              <a:rPr lang="de-AT" dirty="0" err="1">
                <a:effectLst/>
                <a:cs typeface="Tahoma" panose="020B0604030504040204" pitchFamily="34" charset="0"/>
              </a:rPr>
              <a:t>ddd</a:t>
            </a:r>
            <a:endParaRPr lang="de-AT" dirty="0">
              <a:effectLst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de-AT" dirty="0" err="1">
                <a:effectLst/>
                <a:cs typeface="Tahoma" panose="020B0604030504040204" pitchFamily="34" charset="0"/>
              </a:rPr>
              <a:t>ddd</a:t>
            </a:r>
            <a:endParaRPr lang="de-AT" dirty="0">
              <a:effectLst/>
              <a:cs typeface="Tahoma" panose="020B0604030504040204" pitchFamily="34" charset="0"/>
            </a:endParaRPr>
          </a:p>
        </p:txBody>
      </p:sp>
      <p:sp>
        <p:nvSpPr>
          <p:cNvPr id="18" name="Inhaltsplatzhalter 11">
            <a:extLst>
              <a:ext uri="{FF2B5EF4-FFF2-40B4-BE49-F238E27FC236}">
                <a16:creationId xmlns:a16="http://schemas.microsoft.com/office/drawing/2014/main" id="{236F1188-D71E-7365-61A5-ED8A64DCC0E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71000" y="1888592"/>
            <a:ext cx="4095000" cy="3610408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220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BAD2A-AA35-4CEC-B050-C2507B88892F}" type="datetimeFigureOut">
              <a:rPr lang="de-AT" smtClean="0"/>
              <a:t>08.04.2025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4009D-9123-488A-BB66-BCC5C5EDE8A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9241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26" Type="http://schemas.openxmlformats.org/officeDocument/2006/relationships/slide" Target="slide26.xml"/><Relationship Id="rId3" Type="http://schemas.openxmlformats.org/officeDocument/2006/relationships/slide" Target="slide3.xml"/><Relationship Id="rId21" Type="http://schemas.openxmlformats.org/officeDocument/2006/relationships/slide" Target="slide21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5" Type="http://schemas.openxmlformats.org/officeDocument/2006/relationships/slide" Target="slide25.xml"/><Relationship Id="rId2" Type="http://schemas.openxmlformats.org/officeDocument/2006/relationships/slide" Target="slide2.xml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24" Type="http://schemas.openxmlformats.org/officeDocument/2006/relationships/slide" Target="slide24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23" Type="http://schemas.openxmlformats.org/officeDocument/2006/relationships/slide" Target="slide23.xml"/><Relationship Id="rId28" Type="http://schemas.openxmlformats.org/officeDocument/2006/relationships/slide" Target="slide28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31" Type="http://schemas.openxmlformats.org/officeDocument/2006/relationships/slide" Target="slide31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2.xml"/><Relationship Id="rId27" Type="http://schemas.openxmlformats.org/officeDocument/2006/relationships/slide" Target="slide27.xml"/><Relationship Id="rId30" Type="http://schemas.openxmlformats.org/officeDocument/2006/relationships/slide" Target="slide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Quiz Digitale Grundbildung 1. Klasse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86386406"/>
              </p:ext>
            </p:extLst>
          </p:nvPr>
        </p:nvGraphicFramePr>
        <p:xfrm>
          <a:off x="2000250" y="1889125"/>
          <a:ext cx="9045575" cy="4516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750">
                  <a:extLst>
                    <a:ext uri="{9D8B030D-6E8A-4147-A177-3AD203B41FA5}">
                      <a16:colId xmlns:a16="http://schemas.microsoft.com/office/drawing/2014/main" val="4029410911"/>
                    </a:ext>
                  </a:extLst>
                </a:gridCol>
                <a:gridCol w="1655965">
                  <a:extLst>
                    <a:ext uri="{9D8B030D-6E8A-4147-A177-3AD203B41FA5}">
                      <a16:colId xmlns:a16="http://schemas.microsoft.com/office/drawing/2014/main" val="3200004535"/>
                    </a:ext>
                  </a:extLst>
                </a:gridCol>
                <a:gridCol w="1655965">
                  <a:extLst>
                    <a:ext uri="{9D8B030D-6E8A-4147-A177-3AD203B41FA5}">
                      <a16:colId xmlns:a16="http://schemas.microsoft.com/office/drawing/2014/main" val="1164172274"/>
                    </a:ext>
                  </a:extLst>
                </a:gridCol>
                <a:gridCol w="1655965">
                  <a:extLst>
                    <a:ext uri="{9D8B030D-6E8A-4147-A177-3AD203B41FA5}">
                      <a16:colId xmlns:a16="http://schemas.microsoft.com/office/drawing/2014/main" val="3826777347"/>
                    </a:ext>
                  </a:extLst>
                </a:gridCol>
                <a:gridCol w="1655965">
                  <a:extLst>
                    <a:ext uri="{9D8B030D-6E8A-4147-A177-3AD203B41FA5}">
                      <a16:colId xmlns:a16="http://schemas.microsoft.com/office/drawing/2014/main" val="1352286823"/>
                    </a:ext>
                  </a:extLst>
                </a:gridCol>
                <a:gridCol w="1655965">
                  <a:extLst>
                    <a:ext uri="{9D8B030D-6E8A-4147-A177-3AD203B41FA5}">
                      <a16:colId xmlns:a16="http://schemas.microsoft.com/office/drawing/2014/main" val="731516758"/>
                    </a:ext>
                  </a:extLst>
                </a:gridCol>
              </a:tblGrid>
              <a:tr h="504875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>
                          <a:solidFill>
                            <a:schemeClr val="tx1"/>
                          </a:solidFill>
                        </a:rPr>
                        <a:t>Bereich A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>
                          <a:solidFill>
                            <a:schemeClr val="tx1"/>
                          </a:solidFill>
                        </a:rPr>
                        <a:t>Bereich B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>
                          <a:solidFill>
                            <a:schemeClr val="tx1"/>
                          </a:solidFill>
                        </a:rPr>
                        <a:t>Bereich C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>
                          <a:solidFill>
                            <a:schemeClr val="tx1"/>
                          </a:solidFill>
                        </a:rPr>
                        <a:t>Bereich D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>
                          <a:solidFill>
                            <a:schemeClr val="tx1"/>
                          </a:solidFill>
                        </a:rPr>
                        <a:t>Bereich E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321918"/>
                  </a:ext>
                </a:extLst>
              </a:tr>
              <a:tr h="668571"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1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4277949"/>
                  </a:ext>
                </a:extLst>
              </a:tr>
              <a:tr h="668571"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2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6344881"/>
                  </a:ext>
                </a:extLst>
              </a:tr>
              <a:tr h="668571"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0477557"/>
                  </a:ext>
                </a:extLst>
              </a:tr>
              <a:tr h="668571"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4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3465959"/>
                  </a:ext>
                </a:extLst>
              </a:tr>
              <a:tr h="668571"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5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0887862"/>
                  </a:ext>
                </a:extLst>
              </a:tr>
              <a:tr h="668571"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6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0367959"/>
                  </a:ext>
                </a:extLst>
              </a:tr>
            </a:tbl>
          </a:graphicData>
        </a:graphic>
      </p:graphicFrame>
      <p:sp>
        <p:nvSpPr>
          <p:cNvPr id="5" name="Rechteck 4"/>
          <p:cNvSpPr/>
          <p:nvPr/>
        </p:nvSpPr>
        <p:spPr>
          <a:xfrm>
            <a:off x="2856000" y="2510110"/>
            <a:ext cx="1440000" cy="495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hlinkClick r:id="rId2" action="ppaction://hlinksldjump"/>
              </a:rPr>
              <a:t>A1</a:t>
            </a:r>
            <a:endParaRPr lang="de-AT" dirty="0"/>
          </a:p>
        </p:txBody>
      </p:sp>
      <p:sp>
        <p:nvSpPr>
          <p:cNvPr id="6" name="Rechteck 5"/>
          <p:cNvSpPr/>
          <p:nvPr/>
        </p:nvSpPr>
        <p:spPr>
          <a:xfrm>
            <a:off x="2856000" y="3181500"/>
            <a:ext cx="1440000" cy="495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hlinkClick r:id="rId3" action="ppaction://hlinksldjump"/>
              </a:rPr>
              <a:t>A2</a:t>
            </a:r>
            <a:endParaRPr lang="de-AT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CB41C1B-80A7-651A-AED6-22DF82237D3D}"/>
              </a:ext>
            </a:extLst>
          </p:cNvPr>
          <p:cNvSpPr/>
          <p:nvPr/>
        </p:nvSpPr>
        <p:spPr>
          <a:xfrm>
            <a:off x="2856000" y="3875318"/>
            <a:ext cx="1440000" cy="495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hlinkClick r:id="rId4" action="ppaction://hlinksldjump"/>
              </a:rPr>
              <a:t>A3</a:t>
            </a:r>
            <a:endParaRPr lang="de-AT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4851E1A-0208-CA8E-137A-9AE03C721CFA}"/>
              </a:ext>
            </a:extLst>
          </p:cNvPr>
          <p:cNvSpPr/>
          <p:nvPr/>
        </p:nvSpPr>
        <p:spPr>
          <a:xfrm>
            <a:off x="2856000" y="4569136"/>
            <a:ext cx="1440000" cy="495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hlinkClick r:id="rId5" action="ppaction://hlinksldjump"/>
              </a:rPr>
              <a:t>A4</a:t>
            </a:r>
            <a:endParaRPr lang="de-AT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98FC7C3-EA56-5581-ADF3-9128ABDE5053}"/>
              </a:ext>
            </a:extLst>
          </p:cNvPr>
          <p:cNvSpPr/>
          <p:nvPr/>
        </p:nvSpPr>
        <p:spPr>
          <a:xfrm>
            <a:off x="2856000" y="5184000"/>
            <a:ext cx="1440000" cy="495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hlinkClick r:id="rId6" action="ppaction://hlinksldjump"/>
              </a:rPr>
              <a:t>A5</a:t>
            </a:r>
            <a:endParaRPr lang="de-AT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2BB5798-BFD8-E126-1036-E4B3F8E22310}"/>
              </a:ext>
            </a:extLst>
          </p:cNvPr>
          <p:cNvSpPr/>
          <p:nvPr/>
        </p:nvSpPr>
        <p:spPr>
          <a:xfrm>
            <a:off x="2861686" y="5832250"/>
            <a:ext cx="1440000" cy="495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hlinkClick r:id="rId7" action="ppaction://hlinksldjump"/>
              </a:rPr>
              <a:t>A6</a:t>
            </a:r>
            <a:endParaRPr lang="de-AT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5EC8AE91-1759-F0A9-EA3C-A5BBEB44C195}"/>
              </a:ext>
            </a:extLst>
          </p:cNvPr>
          <p:cNvSpPr/>
          <p:nvPr/>
        </p:nvSpPr>
        <p:spPr>
          <a:xfrm>
            <a:off x="4521000" y="2484000"/>
            <a:ext cx="1440000" cy="495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hlinkClick r:id="rId8" action="ppaction://hlinksldjump"/>
              </a:rPr>
              <a:t>B1</a:t>
            </a:r>
            <a:endParaRPr lang="de-AT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FA640720-DBEC-ECDE-7E50-74F6542497C4}"/>
              </a:ext>
            </a:extLst>
          </p:cNvPr>
          <p:cNvSpPr/>
          <p:nvPr/>
        </p:nvSpPr>
        <p:spPr>
          <a:xfrm>
            <a:off x="4521000" y="3181500"/>
            <a:ext cx="1440000" cy="495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hlinkClick r:id="rId9" action="ppaction://hlinksldjump"/>
              </a:rPr>
              <a:t>B2</a:t>
            </a:r>
            <a:endParaRPr lang="de-AT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3A92F6B9-E634-FA8D-62F1-7108F9711DF9}"/>
              </a:ext>
            </a:extLst>
          </p:cNvPr>
          <p:cNvSpPr/>
          <p:nvPr/>
        </p:nvSpPr>
        <p:spPr>
          <a:xfrm>
            <a:off x="4521000" y="3875318"/>
            <a:ext cx="1440000" cy="495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hlinkClick r:id="rId10" action="ppaction://hlinksldjump"/>
              </a:rPr>
              <a:t>B3</a:t>
            </a:r>
            <a:endParaRPr lang="de-AT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DBCC04FB-0EFA-F50D-2C8B-B186A35AC1C5}"/>
              </a:ext>
            </a:extLst>
          </p:cNvPr>
          <p:cNvSpPr/>
          <p:nvPr/>
        </p:nvSpPr>
        <p:spPr>
          <a:xfrm>
            <a:off x="4521000" y="4569136"/>
            <a:ext cx="1440000" cy="495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hlinkClick r:id="rId11" action="ppaction://hlinksldjump"/>
              </a:rPr>
              <a:t>B4</a:t>
            </a:r>
            <a:endParaRPr lang="de-AT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08FC0E1F-B9A3-1000-6797-7C554BE80D52}"/>
              </a:ext>
            </a:extLst>
          </p:cNvPr>
          <p:cNvSpPr/>
          <p:nvPr/>
        </p:nvSpPr>
        <p:spPr>
          <a:xfrm>
            <a:off x="4521000" y="5184000"/>
            <a:ext cx="1440000" cy="495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hlinkClick r:id="rId12" action="ppaction://hlinksldjump"/>
              </a:rPr>
              <a:t>B5</a:t>
            </a:r>
            <a:endParaRPr lang="de-AT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93380605-2936-DFB1-24BE-7AE13CA8DE7C}"/>
              </a:ext>
            </a:extLst>
          </p:cNvPr>
          <p:cNvSpPr/>
          <p:nvPr/>
        </p:nvSpPr>
        <p:spPr>
          <a:xfrm>
            <a:off x="4526686" y="5832250"/>
            <a:ext cx="1440000" cy="495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hlinkClick r:id="rId13" action="ppaction://hlinksldjump"/>
              </a:rPr>
              <a:t>B6</a:t>
            </a:r>
            <a:endParaRPr lang="de-AT" dirty="0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897A2749-4D0D-4195-6051-24F4DB245F8C}"/>
              </a:ext>
            </a:extLst>
          </p:cNvPr>
          <p:cNvSpPr/>
          <p:nvPr/>
        </p:nvSpPr>
        <p:spPr>
          <a:xfrm>
            <a:off x="6243381" y="2496087"/>
            <a:ext cx="1440000" cy="495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hlinkClick r:id="rId14" action="ppaction://hlinksldjump"/>
              </a:rPr>
              <a:t>C</a:t>
            </a:r>
            <a:r>
              <a:rPr lang="de-AT" dirty="0">
                <a:hlinkClick r:id="rId14" action="ppaction://hlinksldjump"/>
              </a:rPr>
              <a:t>1</a:t>
            </a:r>
            <a:endParaRPr lang="de-AT" dirty="0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61B73EDF-93A9-5398-8E52-E6CBAA7F17C9}"/>
              </a:ext>
            </a:extLst>
          </p:cNvPr>
          <p:cNvSpPr/>
          <p:nvPr/>
        </p:nvSpPr>
        <p:spPr>
          <a:xfrm>
            <a:off x="6243381" y="3193587"/>
            <a:ext cx="1440000" cy="495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hlinkClick r:id="rId15" action="ppaction://hlinksldjump"/>
              </a:rPr>
              <a:t>C2</a:t>
            </a:r>
            <a:endParaRPr lang="de-AT" dirty="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D397088C-577F-51FB-9C70-8157800675F3}"/>
              </a:ext>
            </a:extLst>
          </p:cNvPr>
          <p:cNvSpPr/>
          <p:nvPr/>
        </p:nvSpPr>
        <p:spPr>
          <a:xfrm>
            <a:off x="6243381" y="3887405"/>
            <a:ext cx="1440000" cy="495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hlinkClick r:id="rId16" action="ppaction://hlinksldjump"/>
              </a:rPr>
              <a:t>C3</a:t>
            </a:r>
            <a:endParaRPr lang="de-AT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B1D1662D-225F-02C8-6FD0-9BFF6C35C55E}"/>
              </a:ext>
            </a:extLst>
          </p:cNvPr>
          <p:cNvSpPr/>
          <p:nvPr/>
        </p:nvSpPr>
        <p:spPr>
          <a:xfrm>
            <a:off x="6243381" y="4581223"/>
            <a:ext cx="1440000" cy="495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hlinkClick r:id="rId17" action="ppaction://hlinksldjump"/>
              </a:rPr>
              <a:t>C4</a:t>
            </a:r>
            <a:endParaRPr lang="de-AT" dirty="0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465F1245-97C8-0D7D-15A4-CD1A91A6E561}"/>
              </a:ext>
            </a:extLst>
          </p:cNvPr>
          <p:cNvSpPr/>
          <p:nvPr/>
        </p:nvSpPr>
        <p:spPr>
          <a:xfrm>
            <a:off x="6243381" y="5196087"/>
            <a:ext cx="1440000" cy="495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hlinkClick r:id="rId18" action="ppaction://hlinksldjump"/>
              </a:rPr>
              <a:t>C5</a:t>
            </a:r>
            <a:endParaRPr lang="de-AT" dirty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94CDA679-421F-AEEC-06FD-5A95A29D6117}"/>
              </a:ext>
            </a:extLst>
          </p:cNvPr>
          <p:cNvSpPr/>
          <p:nvPr/>
        </p:nvSpPr>
        <p:spPr>
          <a:xfrm>
            <a:off x="6249067" y="5844337"/>
            <a:ext cx="1440000" cy="495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hlinkClick r:id="rId19" action="ppaction://hlinksldjump"/>
              </a:rPr>
              <a:t>C6</a:t>
            </a:r>
            <a:endParaRPr lang="de-AT" dirty="0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AB341E0D-6092-C55B-E1F4-F74218AF7185}"/>
              </a:ext>
            </a:extLst>
          </p:cNvPr>
          <p:cNvSpPr/>
          <p:nvPr/>
        </p:nvSpPr>
        <p:spPr>
          <a:xfrm>
            <a:off x="7890314" y="2468022"/>
            <a:ext cx="1440000" cy="495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hlinkClick r:id="rId20" action="ppaction://hlinksldjump"/>
              </a:rPr>
              <a:t>D1</a:t>
            </a:r>
            <a:endParaRPr lang="de-AT" dirty="0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C8A146BF-3836-3C03-63A6-8AAE1AA6EAE5}"/>
              </a:ext>
            </a:extLst>
          </p:cNvPr>
          <p:cNvSpPr/>
          <p:nvPr/>
        </p:nvSpPr>
        <p:spPr>
          <a:xfrm>
            <a:off x="7890314" y="3165522"/>
            <a:ext cx="1440000" cy="495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hlinkClick r:id="rId21" action="ppaction://hlinksldjump"/>
              </a:rPr>
              <a:t>D2</a:t>
            </a:r>
            <a:endParaRPr lang="de-AT" dirty="0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54F8E394-CB7E-3AC4-9A60-BA459FC56A7B}"/>
              </a:ext>
            </a:extLst>
          </p:cNvPr>
          <p:cNvSpPr/>
          <p:nvPr/>
        </p:nvSpPr>
        <p:spPr>
          <a:xfrm>
            <a:off x="7890314" y="3859340"/>
            <a:ext cx="1440000" cy="495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hlinkClick r:id="rId22" action="ppaction://hlinksldjump"/>
              </a:rPr>
              <a:t>D3</a:t>
            </a:r>
            <a:endParaRPr lang="de-AT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4B796C84-17F4-6DDC-2467-D9351D0DE5E2}"/>
              </a:ext>
            </a:extLst>
          </p:cNvPr>
          <p:cNvSpPr/>
          <p:nvPr/>
        </p:nvSpPr>
        <p:spPr>
          <a:xfrm>
            <a:off x="7890314" y="4553158"/>
            <a:ext cx="1440000" cy="495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hlinkClick r:id="rId23" action="ppaction://hlinksldjump"/>
              </a:rPr>
              <a:t>D4</a:t>
            </a:r>
            <a:endParaRPr lang="de-AT" dirty="0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C9E75BC1-1B14-4CE0-0ECD-D5192C44424E}"/>
              </a:ext>
            </a:extLst>
          </p:cNvPr>
          <p:cNvSpPr/>
          <p:nvPr/>
        </p:nvSpPr>
        <p:spPr>
          <a:xfrm>
            <a:off x="7890314" y="5168022"/>
            <a:ext cx="1440000" cy="495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hlinkClick r:id="rId24" action="ppaction://hlinksldjump"/>
              </a:rPr>
              <a:t>D5</a:t>
            </a:r>
            <a:endParaRPr lang="de-AT" dirty="0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CCA34E9F-A7B1-1906-CA20-78CFC5760089}"/>
              </a:ext>
            </a:extLst>
          </p:cNvPr>
          <p:cNvSpPr/>
          <p:nvPr/>
        </p:nvSpPr>
        <p:spPr>
          <a:xfrm>
            <a:off x="7896000" y="5816272"/>
            <a:ext cx="1440000" cy="495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hlinkClick r:id="rId25" action="ppaction://hlinksldjump"/>
              </a:rPr>
              <a:t>D6</a:t>
            </a:r>
            <a:endParaRPr lang="de-AT" dirty="0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932FB0E9-27E4-BA4F-ED0D-3B14038C1985}"/>
              </a:ext>
            </a:extLst>
          </p:cNvPr>
          <p:cNvSpPr/>
          <p:nvPr/>
        </p:nvSpPr>
        <p:spPr>
          <a:xfrm>
            <a:off x="9477436" y="2477382"/>
            <a:ext cx="1440000" cy="495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hlinkClick r:id="rId26" action="ppaction://hlinksldjump"/>
              </a:rPr>
              <a:t>E1</a:t>
            </a:r>
            <a:endParaRPr lang="de-AT" dirty="0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2F9A2FCF-1EAF-BA5E-9302-BBFABD0002D8}"/>
              </a:ext>
            </a:extLst>
          </p:cNvPr>
          <p:cNvSpPr/>
          <p:nvPr/>
        </p:nvSpPr>
        <p:spPr>
          <a:xfrm>
            <a:off x="9477436" y="3174882"/>
            <a:ext cx="1440000" cy="495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hlinkClick r:id="rId27" action="ppaction://hlinksldjump"/>
              </a:rPr>
              <a:t>E2</a:t>
            </a:r>
            <a:endParaRPr lang="de-AT" dirty="0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32D378E7-47BD-8917-023B-86197A7965C4}"/>
              </a:ext>
            </a:extLst>
          </p:cNvPr>
          <p:cNvSpPr/>
          <p:nvPr/>
        </p:nvSpPr>
        <p:spPr>
          <a:xfrm>
            <a:off x="9477436" y="3868700"/>
            <a:ext cx="1440000" cy="495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hlinkClick r:id="rId28" action="ppaction://hlinksldjump"/>
              </a:rPr>
              <a:t>E3</a:t>
            </a:r>
            <a:endParaRPr lang="de-AT" dirty="0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540711DF-AB30-27AE-71E7-0EF3BC0E0A5B}"/>
              </a:ext>
            </a:extLst>
          </p:cNvPr>
          <p:cNvSpPr/>
          <p:nvPr/>
        </p:nvSpPr>
        <p:spPr>
          <a:xfrm>
            <a:off x="9477436" y="4562518"/>
            <a:ext cx="1440000" cy="495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hlinkClick r:id="rId29" action="ppaction://hlinksldjump"/>
              </a:rPr>
              <a:t>E4</a:t>
            </a:r>
            <a:endParaRPr lang="de-AT" dirty="0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B49F0EBE-A3EF-A67E-9124-D20D4D9AD154}"/>
              </a:ext>
            </a:extLst>
          </p:cNvPr>
          <p:cNvSpPr/>
          <p:nvPr/>
        </p:nvSpPr>
        <p:spPr>
          <a:xfrm>
            <a:off x="9477436" y="5177382"/>
            <a:ext cx="1440000" cy="495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hlinkClick r:id="rId30" action="ppaction://hlinksldjump"/>
              </a:rPr>
              <a:t>E5</a:t>
            </a:r>
            <a:endParaRPr lang="de-AT" dirty="0"/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B896FEA2-3A89-6069-F6FD-42CBAB90D7A7}"/>
              </a:ext>
            </a:extLst>
          </p:cNvPr>
          <p:cNvSpPr/>
          <p:nvPr/>
        </p:nvSpPr>
        <p:spPr>
          <a:xfrm>
            <a:off x="9483122" y="5825632"/>
            <a:ext cx="1440000" cy="495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hlinkClick r:id="rId31" action="ppaction://hlinksldjump"/>
              </a:rPr>
              <a:t>E6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72497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Online kommunizieren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7E3290CF-95D7-157C-194E-3A4D7B5799F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01000" y="1888592"/>
            <a:ext cx="4095000" cy="3610408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de-DE" sz="3800" dirty="0"/>
              <a:t>Welche der folgenden Verhaltensweisen sind gute Regeln für eine sichere und respektvolle Online-Kommunikation?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de-DE" dirty="0"/>
              <a:t> </a:t>
            </a:r>
          </a:p>
          <a:p>
            <a:pPr marL="357188" indent="-274638">
              <a:lnSpc>
                <a:spcPct val="13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de-DE" sz="3800" dirty="0"/>
              <a:t>Beleidigungen sind in Ordnung, wenn die andere Person sie zuerst geschrieben hat.</a:t>
            </a:r>
          </a:p>
          <a:p>
            <a:pPr marL="357188" indent="-274638">
              <a:lnSpc>
                <a:spcPct val="13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de-DE" sz="3800" dirty="0"/>
              <a:t>Man sollte keine persönlichen Daten wie Adresse oder Telefonnummer in Gruppenchats teilen.</a:t>
            </a:r>
          </a:p>
          <a:p>
            <a:pPr marL="357188" indent="-274638">
              <a:lnSpc>
                <a:spcPct val="13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de-DE" sz="3800" dirty="0"/>
              <a:t>Es ist wichtig, Nachrichten vor dem Absenden auf Missverständnisse zu überprüfen.</a:t>
            </a:r>
          </a:p>
          <a:p>
            <a:pPr marL="357188" indent="-274638">
              <a:lnSpc>
                <a:spcPct val="13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de-DE" sz="3800" dirty="0"/>
              <a:t>Wenn jemand online gemobbt wird, sollte man nichts tun, um nicht selbst zum Ziel zu werden.</a:t>
            </a:r>
          </a:p>
        </p:txBody>
      </p:sp>
      <p:sp>
        <p:nvSpPr>
          <p:cNvPr id="5" name="Rechteck 4">
            <a:hlinkClick r:id="rId2" action="ppaction://hlinksldjump"/>
            <a:extLst>
              <a:ext uri="{FF2B5EF4-FFF2-40B4-BE49-F238E27FC236}">
                <a16:creationId xmlns:a16="http://schemas.microsoft.com/office/drawing/2014/main" id="{EED99D58-817A-98A3-B5AB-6629A4E43C45}"/>
              </a:ext>
            </a:extLst>
          </p:cNvPr>
          <p:cNvSpPr/>
          <p:nvPr/>
        </p:nvSpPr>
        <p:spPr>
          <a:xfrm>
            <a:off x="10101000" y="6039000"/>
            <a:ext cx="713563" cy="63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>
                <a:solidFill>
                  <a:schemeClr val="tx1"/>
                </a:solidFill>
                <a:sym typeface="Webdings" panose="05030102010509060703" pitchFamily="18" charset="2"/>
              </a:rPr>
              <a:t></a:t>
            </a:r>
            <a:endParaRPr lang="de-AT" sz="2800" dirty="0">
              <a:solidFill>
                <a:schemeClr val="tx1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004F487-4810-7204-CE84-22E20AECA3DC}"/>
              </a:ext>
            </a:extLst>
          </p:cNvPr>
          <p:cNvSpPr/>
          <p:nvPr/>
        </p:nvSpPr>
        <p:spPr>
          <a:xfrm>
            <a:off x="2091000" y="594000"/>
            <a:ext cx="1215000" cy="112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B3</a:t>
            </a:r>
          </a:p>
        </p:txBody>
      </p:sp>
      <p:pic>
        <p:nvPicPr>
          <p:cNvPr id="9" name="Inhaltsplatzhalter 10" descr="Ein Bild, das Kleidung, Menschliches Gesicht, Person, Darstellung enthält.&#10;&#10;KI-generierte Inhalte können fehlerhaft sein.">
            <a:extLst>
              <a:ext uri="{FF2B5EF4-FFF2-40B4-BE49-F238E27FC236}">
                <a16:creationId xmlns:a16="http://schemas.microsoft.com/office/drawing/2014/main" id="{3F5BC1CF-7960-D64D-A27E-5D48A5D30FA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806" y="1889125"/>
            <a:ext cx="3609975" cy="3609975"/>
          </a:xfr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84A8F267-5771-8B0C-BCB8-E5E4CAF09B57}"/>
              </a:ext>
            </a:extLst>
          </p:cNvPr>
          <p:cNvSpPr txBox="1"/>
          <p:nvPr/>
        </p:nvSpPr>
        <p:spPr>
          <a:xfrm>
            <a:off x="3156070" y="5551176"/>
            <a:ext cx="2217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erstellt mit Google Gemini, 2025</a:t>
            </a:r>
            <a:br>
              <a:rPr lang="de-DE" sz="1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nachbearbeitet mit Gimp</a:t>
            </a:r>
          </a:p>
        </p:txBody>
      </p:sp>
    </p:spTree>
    <p:extLst>
      <p:ext uri="{BB962C8B-B14F-4D97-AF65-F5344CB8AC3E}">
        <p14:creationId xmlns:p14="http://schemas.microsoft.com/office/powerpoint/2010/main" val="342706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Online kommunizieren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3582E62-B8B1-890D-645B-B1501DC2A3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01000" y="1888592"/>
            <a:ext cx="4095000" cy="3610408"/>
          </a:xfrm>
        </p:spPr>
        <p:txBody>
          <a:bodyPr>
            <a:normAutofit/>
          </a:bodyPr>
          <a:lstStyle/>
          <a:p>
            <a:pPr marL="0" indent="0">
              <a:spcBef>
                <a:spcPts val="500"/>
              </a:spcBef>
              <a:buNone/>
            </a:pPr>
            <a:r>
              <a:rPr lang="de-DE" sz="2000" dirty="0"/>
              <a:t>Was solltest du tun, wenn dich eine fremde Person in sozialen Netzwerken kontaktiert?</a:t>
            </a:r>
          </a:p>
          <a:p>
            <a:pPr marL="342900" indent="-342900">
              <a:spcBef>
                <a:spcPts val="500"/>
              </a:spcBef>
              <a:buFont typeface="+mj-lt"/>
              <a:buAutoNum type="alphaLcParenR"/>
            </a:pPr>
            <a:r>
              <a:rPr lang="de-DE" sz="2000" dirty="0"/>
              <a:t>Direkt antworten, um freundlich zu sein.</a:t>
            </a:r>
          </a:p>
          <a:p>
            <a:pPr marL="342900" indent="-342900">
              <a:spcBef>
                <a:spcPts val="500"/>
              </a:spcBef>
              <a:buFont typeface="+mj-lt"/>
              <a:buAutoNum type="alphaLcParenR"/>
            </a:pPr>
            <a:r>
              <a:rPr lang="de-DE" sz="2000" dirty="0"/>
              <a:t>Keine persönlichen Informationen weitergeben.</a:t>
            </a:r>
          </a:p>
          <a:p>
            <a:pPr marL="342900" indent="-342900">
              <a:spcBef>
                <a:spcPts val="500"/>
              </a:spcBef>
              <a:buFont typeface="+mj-lt"/>
              <a:buAutoNum type="alphaLcParenR"/>
            </a:pPr>
            <a:r>
              <a:rPr lang="de-DE" sz="2000" dirty="0"/>
              <a:t>Einen Erwachsenen um Rat fragen.</a:t>
            </a:r>
          </a:p>
          <a:p>
            <a:pPr marL="342900" indent="-342900">
              <a:spcBef>
                <a:spcPts val="500"/>
              </a:spcBef>
              <a:buFont typeface="+mj-lt"/>
              <a:buAutoNum type="alphaLcParenR"/>
            </a:pPr>
            <a:r>
              <a:rPr lang="de-DE" sz="2000" dirty="0"/>
              <a:t>Der Person private Fotos schicken, wenn sie nett wirkt.</a:t>
            </a:r>
          </a:p>
        </p:txBody>
      </p:sp>
      <p:sp>
        <p:nvSpPr>
          <p:cNvPr id="5" name="Rechteck 4">
            <a:hlinkClick r:id="rId2" action="ppaction://hlinksldjump"/>
            <a:extLst>
              <a:ext uri="{FF2B5EF4-FFF2-40B4-BE49-F238E27FC236}">
                <a16:creationId xmlns:a16="http://schemas.microsoft.com/office/drawing/2014/main" id="{3CC51E63-0259-0986-2E7A-C0681F7BEB15}"/>
              </a:ext>
            </a:extLst>
          </p:cNvPr>
          <p:cNvSpPr/>
          <p:nvPr/>
        </p:nvSpPr>
        <p:spPr>
          <a:xfrm>
            <a:off x="10101000" y="6039000"/>
            <a:ext cx="713563" cy="63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>
                <a:solidFill>
                  <a:schemeClr val="tx1"/>
                </a:solidFill>
                <a:sym typeface="Webdings" panose="05030102010509060703" pitchFamily="18" charset="2"/>
              </a:rPr>
              <a:t></a:t>
            </a:r>
            <a:endParaRPr lang="de-AT" sz="2800" dirty="0">
              <a:solidFill>
                <a:schemeClr val="tx1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5484966-3F6E-AD05-C9C3-CF9A2ED2728B}"/>
              </a:ext>
            </a:extLst>
          </p:cNvPr>
          <p:cNvSpPr/>
          <p:nvPr/>
        </p:nvSpPr>
        <p:spPr>
          <a:xfrm>
            <a:off x="2091000" y="594000"/>
            <a:ext cx="1215000" cy="112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B4</a:t>
            </a:r>
          </a:p>
        </p:txBody>
      </p:sp>
      <p:pic>
        <p:nvPicPr>
          <p:cNvPr id="3" name="Inhaltsplatzhalter 10" descr="Ein Bild, das Kleidung, Menschliches Gesicht, Person, Darstellung enthält.&#10;&#10;KI-generierte Inhalte können fehlerhaft sein.">
            <a:extLst>
              <a:ext uri="{FF2B5EF4-FFF2-40B4-BE49-F238E27FC236}">
                <a16:creationId xmlns:a16="http://schemas.microsoft.com/office/drawing/2014/main" id="{615B35E5-DC3D-9F63-DEB4-E0D8DBBC46E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806" y="1889125"/>
            <a:ext cx="3609975" cy="3609975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670728E-C1AB-F01E-A2ED-A80D580BC34F}"/>
              </a:ext>
            </a:extLst>
          </p:cNvPr>
          <p:cNvSpPr txBox="1"/>
          <p:nvPr/>
        </p:nvSpPr>
        <p:spPr>
          <a:xfrm>
            <a:off x="3156070" y="5551176"/>
            <a:ext cx="2217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erstellt mit Google Gemini, 2025</a:t>
            </a:r>
            <a:br>
              <a:rPr lang="de-DE" sz="1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nachbearbeitet mit Gimp</a:t>
            </a:r>
          </a:p>
        </p:txBody>
      </p:sp>
    </p:spTree>
    <p:extLst>
      <p:ext uri="{BB962C8B-B14F-4D97-AF65-F5344CB8AC3E}">
        <p14:creationId xmlns:p14="http://schemas.microsoft.com/office/powerpoint/2010/main" val="4294078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Online kommunizieren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A9BB1120-C34D-3F5C-2EE2-8358DE7EDA2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01000" y="1888592"/>
            <a:ext cx="4095000" cy="3610408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Erkläre welche Vorteile die Kommunikation in sozialen Netzwerken hat.</a:t>
            </a:r>
          </a:p>
        </p:txBody>
      </p:sp>
      <p:sp>
        <p:nvSpPr>
          <p:cNvPr id="5" name="Rechteck 4">
            <a:hlinkClick r:id="rId2" action="ppaction://hlinksldjump"/>
            <a:extLst>
              <a:ext uri="{FF2B5EF4-FFF2-40B4-BE49-F238E27FC236}">
                <a16:creationId xmlns:a16="http://schemas.microsoft.com/office/drawing/2014/main" id="{63963ED5-4C3A-FA37-239E-262FEE77DD4F}"/>
              </a:ext>
            </a:extLst>
          </p:cNvPr>
          <p:cNvSpPr/>
          <p:nvPr/>
        </p:nvSpPr>
        <p:spPr>
          <a:xfrm>
            <a:off x="10101000" y="6039000"/>
            <a:ext cx="713563" cy="63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>
                <a:solidFill>
                  <a:schemeClr val="tx1"/>
                </a:solidFill>
                <a:sym typeface="Webdings" panose="05030102010509060703" pitchFamily="18" charset="2"/>
              </a:rPr>
              <a:t></a:t>
            </a:r>
            <a:endParaRPr lang="de-AT" sz="2800" dirty="0">
              <a:solidFill>
                <a:schemeClr val="tx1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36E0EF7-B359-123F-5342-8B7ACEC703F5}"/>
              </a:ext>
            </a:extLst>
          </p:cNvPr>
          <p:cNvSpPr/>
          <p:nvPr/>
        </p:nvSpPr>
        <p:spPr>
          <a:xfrm>
            <a:off x="2091000" y="594000"/>
            <a:ext cx="1215000" cy="112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B5</a:t>
            </a:r>
          </a:p>
        </p:txBody>
      </p:sp>
      <p:pic>
        <p:nvPicPr>
          <p:cNvPr id="3" name="Inhaltsplatzhalter 10" descr="Ein Bild, das Kleidung, Menschliches Gesicht, Person, Darstellung enthält.&#10;&#10;KI-generierte Inhalte können fehlerhaft sein.">
            <a:extLst>
              <a:ext uri="{FF2B5EF4-FFF2-40B4-BE49-F238E27FC236}">
                <a16:creationId xmlns:a16="http://schemas.microsoft.com/office/drawing/2014/main" id="{4E1CB96A-D741-7C3F-5566-28B66E5AB68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806" y="1889125"/>
            <a:ext cx="3609975" cy="3609975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6FE8A4D-5FC1-004B-559F-88ACEEB25434}"/>
              </a:ext>
            </a:extLst>
          </p:cNvPr>
          <p:cNvSpPr txBox="1"/>
          <p:nvPr/>
        </p:nvSpPr>
        <p:spPr>
          <a:xfrm>
            <a:off x="3156070" y="5551176"/>
            <a:ext cx="2217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erstellt mit Google Gemini, 2025</a:t>
            </a:r>
            <a:br>
              <a:rPr lang="de-DE" sz="1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nachbearbeitet mit Gimp</a:t>
            </a:r>
          </a:p>
        </p:txBody>
      </p:sp>
    </p:spTree>
    <p:extLst>
      <p:ext uri="{BB962C8B-B14F-4D97-AF65-F5344CB8AC3E}">
        <p14:creationId xmlns:p14="http://schemas.microsoft.com/office/powerpoint/2010/main" val="2268503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Online kommunizieren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DD35875-DA0E-4128-38F5-467E08EA5AA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01000" y="1888592"/>
            <a:ext cx="4095000" cy="3610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/>
              <a:t>Dilara bekommt eine E-Mail von einer unbekannten Person, die ihr einen Link zu einem "kostenlosen Geschenk" schickt.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b="1" dirty="0"/>
              <a:t>Was soll Dilara tun?</a:t>
            </a:r>
          </a:p>
        </p:txBody>
      </p:sp>
      <p:sp>
        <p:nvSpPr>
          <p:cNvPr id="5" name="Rechteck 4">
            <a:hlinkClick r:id="rId2" action="ppaction://hlinksldjump"/>
            <a:extLst>
              <a:ext uri="{FF2B5EF4-FFF2-40B4-BE49-F238E27FC236}">
                <a16:creationId xmlns:a16="http://schemas.microsoft.com/office/drawing/2014/main" id="{4A0B0C0C-873B-FA7E-2D8C-B7571212676C}"/>
              </a:ext>
            </a:extLst>
          </p:cNvPr>
          <p:cNvSpPr/>
          <p:nvPr/>
        </p:nvSpPr>
        <p:spPr>
          <a:xfrm>
            <a:off x="10101000" y="6039000"/>
            <a:ext cx="713563" cy="63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>
                <a:solidFill>
                  <a:schemeClr val="tx1"/>
                </a:solidFill>
                <a:sym typeface="Webdings" panose="05030102010509060703" pitchFamily="18" charset="2"/>
              </a:rPr>
              <a:t></a:t>
            </a:r>
            <a:endParaRPr lang="de-AT" sz="2800" dirty="0">
              <a:solidFill>
                <a:schemeClr val="tx1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9EAD648-4099-B5EB-D7E5-F71EA3586AE4}"/>
              </a:ext>
            </a:extLst>
          </p:cNvPr>
          <p:cNvSpPr/>
          <p:nvPr/>
        </p:nvSpPr>
        <p:spPr>
          <a:xfrm>
            <a:off x="2091000" y="594000"/>
            <a:ext cx="1215000" cy="112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B6</a:t>
            </a:r>
          </a:p>
        </p:txBody>
      </p:sp>
      <p:pic>
        <p:nvPicPr>
          <p:cNvPr id="3" name="Inhaltsplatzhalter 10" descr="Ein Bild, das Kleidung, Menschliches Gesicht, Person, Darstellung enthält.&#10;&#10;KI-generierte Inhalte können fehlerhaft sein.">
            <a:extLst>
              <a:ext uri="{FF2B5EF4-FFF2-40B4-BE49-F238E27FC236}">
                <a16:creationId xmlns:a16="http://schemas.microsoft.com/office/drawing/2014/main" id="{7935B4BE-00CA-56B8-A15C-66EB76A5C77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806" y="1889125"/>
            <a:ext cx="3609975" cy="3609975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5794994-27AC-C1AC-25B1-F662D95EFC97}"/>
              </a:ext>
            </a:extLst>
          </p:cNvPr>
          <p:cNvSpPr txBox="1"/>
          <p:nvPr/>
        </p:nvSpPr>
        <p:spPr>
          <a:xfrm>
            <a:off x="3156070" y="5551176"/>
            <a:ext cx="2217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erstellt mit Google Gemini, 2025</a:t>
            </a:r>
            <a:br>
              <a:rPr lang="de-DE" sz="1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nachbearbeitet mit Gimp</a:t>
            </a:r>
          </a:p>
        </p:txBody>
      </p:sp>
    </p:spTree>
    <p:extLst>
      <p:ext uri="{BB962C8B-B14F-4D97-AF65-F5344CB8AC3E}">
        <p14:creationId xmlns:p14="http://schemas.microsoft.com/office/powerpoint/2010/main" val="3525227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Informationen suchen und finden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DEA4E5A4-D2C2-DE8F-A145-AF129B8917A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01000" y="1888592"/>
            <a:ext cx="4095000" cy="3610408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Wahr oder Falsch?</a:t>
            </a:r>
          </a:p>
          <a:p>
            <a:pPr marL="0" indent="0">
              <a:buNone/>
            </a:pPr>
            <a:r>
              <a:rPr lang="de-DE" dirty="0"/>
              <a:t>Suchmaschinen wie Google zeigen immer die besten und relevantesten Ergebnisse ganz oben an.</a:t>
            </a:r>
          </a:p>
        </p:txBody>
      </p:sp>
      <p:sp>
        <p:nvSpPr>
          <p:cNvPr id="5" name="Rechteck 4">
            <a:hlinkClick r:id="rId2" action="ppaction://hlinksldjump"/>
            <a:extLst>
              <a:ext uri="{FF2B5EF4-FFF2-40B4-BE49-F238E27FC236}">
                <a16:creationId xmlns:a16="http://schemas.microsoft.com/office/drawing/2014/main" id="{1D219D7E-5C09-01B7-F180-60DD33F89016}"/>
              </a:ext>
            </a:extLst>
          </p:cNvPr>
          <p:cNvSpPr/>
          <p:nvPr/>
        </p:nvSpPr>
        <p:spPr>
          <a:xfrm>
            <a:off x="10101000" y="6039000"/>
            <a:ext cx="713563" cy="63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>
                <a:solidFill>
                  <a:schemeClr val="tx1"/>
                </a:solidFill>
                <a:sym typeface="Webdings" panose="05030102010509060703" pitchFamily="18" charset="2"/>
              </a:rPr>
              <a:t></a:t>
            </a:r>
            <a:endParaRPr lang="de-AT" sz="2800" dirty="0">
              <a:solidFill>
                <a:schemeClr val="tx1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180BD76-2E6A-454F-4685-DA0931ED653A}"/>
              </a:ext>
            </a:extLst>
          </p:cNvPr>
          <p:cNvSpPr/>
          <p:nvPr/>
        </p:nvSpPr>
        <p:spPr>
          <a:xfrm>
            <a:off x="2091000" y="594000"/>
            <a:ext cx="1215000" cy="112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C1</a:t>
            </a:r>
          </a:p>
        </p:txBody>
      </p:sp>
      <p:pic>
        <p:nvPicPr>
          <p:cNvPr id="6" name="Inhaltsplatzhalter 5" descr="Ein Bild, das Text, Screenshot, Elektronik, Im Haus enthält.&#10;&#10;KI-generierte Inhalte können fehlerhaft sein.">
            <a:extLst>
              <a:ext uri="{FF2B5EF4-FFF2-40B4-BE49-F238E27FC236}">
                <a16:creationId xmlns:a16="http://schemas.microsoft.com/office/drawing/2014/main" id="{6F135B27-1B28-A588-4146-7E7285CCFBC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806" y="1889125"/>
            <a:ext cx="3609975" cy="3609975"/>
          </a:xfr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3CBBB8A-BAD2-4DC7-AAB8-D7F6EAABD555}"/>
              </a:ext>
            </a:extLst>
          </p:cNvPr>
          <p:cNvSpPr txBox="1"/>
          <p:nvPr/>
        </p:nvSpPr>
        <p:spPr>
          <a:xfrm>
            <a:off x="3209964" y="5548707"/>
            <a:ext cx="2217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erstellt mit Google Gemini, 2025</a:t>
            </a:r>
          </a:p>
        </p:txBody>
      </p:sp>
    </p:spTree>
    <p:extLst>
      <p:ext uri="{BB962C8B-B14F-4D97-AF65-F5344CB8AC3E}">
        <p14:creationId xmlns:p14="http://schemas.microsoft.com/office/powerpoint/2010/main" val="2762044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Informationen suchen und finden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9A0C2501-6512-E448-54BF-6E401782E22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01000" y="1888592"/>
            <a:ext cx="4095000" cy="3610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Wahr oder Falsch?</a:t>
            </a:r>
          </a:p>
          <a:p>
            <a:pPr marL="0" indent="0">
              <a:buNone/>
            </a:pPr>
            <a:r>
              <a:rPr lang="de-DE" dirty="0"/>
              <a:t>In Suchmaschinen kann man nach Wortgruppen suchen, wenn man Anführungszeichen verwendet. Beispiel: "Umweltschutz im Jahr 2025".</a:t>
            </a:r>
          </a:p>
        </p:txBody>
      </p:sp>
      <p:sp>
        <p:nvSpPr>
          <p:cNvPr id="5" name="Rechteck 4">
            <a:hlinkClick r:id="rId2" action="ppaction://hlinksldjump"/>
            <a:extLst>
              <a:ext uri="{FF2B5EF4-FFF2-40B4-BE49-F238E27FC236}">
                <a16:creationId xmlns:a16="http://schemas.microsoft.com/office/drawing/2014/main" id="{D4E0D456-ED4D-5C16-9123-0530F93EF7DF}"/>
              </a:ext>
            </a:extLst>
          </p:cNvPr>
          <p:cNvSpPr/>
          <p:nvPr/>
        </p:nvSpPr>
        <p:spPr>
          <a:xfrm>
            <a:off x="10101000" y="6039000"/>
            <a:ext cx="713563" cy="63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>
                <a:solidFill>
                  <a:schemeClr val="tx1"/>
                </a:solidFill>
                <a:sym typeface="Webdings" panose="05030102010509060703" pitchFamily="18" charset="2"/>
              </a:rPr>
              <a:t></a:t>
            </a:r>
            <a:endParaRPr lang="de-AT" sz="2800" dirty="0">
              <a:solidFill>
                <a:schemeClr val="tx1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8084F62-5E95-B67B-C77D-87DF155A2DFE}"/>
              </a:ext>
            </a:extLst>
          </p:cNvPr>
          <p:cNvSpPr/>
          <p:nvPr/>
        </p:nvSpPr>
        <p:spPr>
          <a:xfrm>
            <a:off x="2091000" y="594000"/>
            <a:ext cx="1215000" cy="112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C2</a:t>
            </a:r>
          </a:p>
        </p:txBody>
      </p:sp>
      <p:pic>
        <p:nvPicPr>
          <p:cNvPr id="6" name="Inhaltsplatzhalter 5" descr="Ein Bild, das Text, Screenshot, Elektronik, Im Haus enthält.&#10;&#10;KI-generierte Inhalte können fehlerhaft sein.">
            <a:extLst>
              <a:ext uri="{FF2B5EF4-FFF2-40B4-BE49-F238E27FC236}">
                <a16:creationId xmlns:a16="http://schemas.microsoft.com/office/drawing/2014/main" id="{1B3F30C9-E5B4-7632-2984-71E082B50D3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806" y="1889125"/>
            <a:ext cx="3609975" cy="3609975"/>
          </a:xfr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CE2150B4-51A0-D0FB-3986-BE867C68093B}"/>
              </a:ext>
            </a:extLst>
          </p:cNvPr>
          <p:cNvSpPr txBox="1"/>
          <p:nvPr/>
        </p:nvSpPr>
        <p:spPr>
          <a:xfrm>
            <a:off x="3209964" y="5548707"/>
            <a:ext cx="2217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erstellt mit Google Gemini, 2025</a:t>
            </a:r>
          </a:p>
        </p:txBody>
      </p:sp>
    </p:spTree>
    <p:extLst>
      <p:ext uri="{BB962C8B-B14F-4D97-AF65-F5344CB8AC3E}">
        <p14:creationId xmlns:p14="http://schemas.microsoft.com/office/powerpoint/2010/main" val="1479406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Informationen suchen und finden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1C658E9-7192-171C-1F3C-B88353C0193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01000" y="1888592"/>
            <a:ext cx="4095000" cy="3610408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500"/>
              </a:spcBef>
              <a:buNone/>
            </a:pPr>
            <a:r>
              <a:rPr lang="de-DE" sz="1700" dirty="0"/>
              <a:t>Welche der folgenden Aussagen über Suchmaschinen sind richtig? </a:t>
            </a:r>
          </a:p>
          <a:p>
            <a:pPr marL="271463" indent="-271463">
              <a:lnSpc>
                <a:spcPct val="110000"/>
              </a:lnSpc>
              <a:spcBef>
                <a:spcPts val="500"/>
              </a:spcBef>
              <a:buFont typeface="+mj-lt"/>
              <a:buAutoNum type="alphaLcParenR"/>
            </a:pPr>
            <a:r>
              <a:rPr lang="de-DE" sz="1700" dirty="0"/>
              <a:t>Durch das Eingeben von bestimmten Suchbegriffen kann man schnell relevante Ergebnisse finden.</a:t>
            </a:r>
          </a:p>
          <a:p>
            <a:pPr marL="271463" indent="-271463">
              <a:lnSpc>
                <a:spcPct val="110000"/>
              </a:lnSpc>
              <a:spcBef>
                <a:spcPts val="500"/>
              </a:spcBef>
              <a:buFont typeface="+mj-lt"/>
              <a:buAutoNum type="alphaLcParenR"/>
            </a:pPr>
            <a:r>
              <a:rPr lang="de-DE" sz="1700" dirty="0"/>
              <a:t>Die ersten Suchergebnisse sind wesentlich.</a:t>
            </a:r>
          </a:p>
          <a:p>
            <a:pPr marL="271463" indent="-271463">
              <a:lnSpc>
                <a:spcPct val="110000"/>
              </a:lnSpc>
              <a:spcBef>
                <a:spcPts val="500"/>
              </a:spcBef>
              <a:buFont typeface="+mj-lt"/>
              <a:buAutoNum type="alphaLcParenR"/>
            </a:pPr>
            <a:r>
              <a:rPr lang="de-DE" sz="1700" dirty="0"/>
              <a:t>Die Suche kann gezielt eingeschränkt werden, wenn man Filter verwendet (z. B. Datum oder Sprache).</a:t>
            </a:r>
          </a:p>
          <a:p>
            <a:pPr marL="271463" indent="-271463">
              <a:lnSpc>
                <a:spcPct val="110000"/>
              </a:lnSpc>
              <a:spcBef>
                <a:spcPts val="500"/>
              </a:spcBef>
              <a:buFont typeface="+mj-lt"/>
              <a:buAutoNum type="alphaLcParenR"/>
            </a:pPr>
            <a:r>
              <a:rPr lang="de-DE" sz="1700" dirty="0"/>
              <a:t>Suchmaschinen speichern keine persönlichen Daten.</a:t>
            </a:r>
          </a:p>
        </p:txBody>
      </p:sp>
      <p:sp>
        <p:nvSpPr>
          <p:cNvPr id="5" name="Rechteck 4">
            <a:hlinkClick r:id="rId2" action="ppaction://hlinksldjump"/>
            <a:extLst>
              <a:ext uri="{FF2B5EF4-FFF2-40B4-BE49-F238E27FC236}">
                <a16:creationId xmlns:a16="http://schemas.microsoft.com/office/drawing/2014/main" id="{D47B4024-2882-4BC2-3974-23B09C44CE93}"/>
              </a:ext>
            </a:extLst>
          </p:cNvPr>
          <p:cNvSpPr/>
          <p:nvPr/>
        </p:nvSpPr>
        <p:spPr>
          <a:xfrm>
            <a:off x="10101000" y="6039000"/>
            <a:ext cx="713563" cy="63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>
                <a:solidFill>
                  <a:schemeClr val="tx1"/>
                </a:solidFill>
                <a:sym typeface="Webdings" panose="05030102010509060703" pitchFamily="18" charset="2"/>
              </a:rPr>
              <a:t></a:t>
            </a:r>
            <a:endParaRPr lang="de-AT" sz="2800" dirty="0">
              <a:solidFill>
                <a:schemeClr val="tx1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A13C374-C244-31DF-5E1A-E0CCCDB9D01F}"/>
              </a:ext>
            </a:extLst>
          </p:cNvPr>
          <p:cNvSpPr/>
          <p:nvPr/>
        </p:nvSpPr>
        <p:spPr>
          <a:xfrm>
            <a:off x="2091000" y="594000"/>
            <a:ext cx="1215000" cy="112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C3</a:t>
            </a:r>
          </a:p>
        </p:txBody>
      </p:sp>
      <p:pic>
        <p:nvPicPr>
          <p:cNvPr id="6" name="Inhaltsplatzhalter 5" descr="Ein Bild, das Text, Screenshot, Elektronik, Im Haus enthält.&#10;&#10;KI-generierte Inhalte können fehlerhaft sein.">
            <a:extLst>
              <a:ext uri="{FF2B5EF4-FFF2-40B4-BE49-F238E27FC236}">
                <a16:creationId xmlns:a16="http://schemas.microsoft.com/office/drawing/2014/main" id="{6A775308-2F1C-10B6-5BBE-CDF3F176F7C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806" y="1889125"/>
            <a:ext cx="3609975" cy="3609975"/>
          </a:xfr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2ADE4CA-CFFC-17C0-C3F5-34EC430889EF}"/>
              </a:ext>
            </a:extLst>
          </p:cNvPr>
          <p:cNvSpPr txBox="1"/>
          <p:nvPr/>
        </p:nvSpPr>
        <p:spPr>
          <a:xfrm>
            <a:off x="3209964" y="5548707"/>
            <a:ext cx="2217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erstellt mit Google Gemini, 2025</a:t>
            </a:r>
          </a:p>
        </p:txBody>
      </p:sp>
    </p:spTree>
    <p:extLst>
      <p:ext uri="{BB962C8B-B14F-4D97-AF65-F5344CB8AC3E}">
        <p14:creationId xmlns:p14="http://schemas.microsoft.com/office/powerpoint/2010/main" val="3312210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Informationen suchen und finden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2FF9263B-32C4-0969-58BA-9EB3433775A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01000" y="1888592"/>
            <a:ext cx="4095000" cy="3610408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ts val="500"/>
              </a:spcBef>
              <a:buNone/>
            </a:pPr>
            <a:r>
              <a:rPr lang="de-DE" sz="1600" dirty="0"/>
              <a:t>Welche der folgenden Tipps helfen besser mit Suchmaschinen zu arbeiten?</a:t>
            </a:r>
          </a:p>
          <a:p>
            <a:pPr marL="271463" indent="-271463">
              <a:lnSpc>
                <a:spcPct val="120000"/>
              </a:lnSpc>
              <a:spcBef>
                <a:spcPts val="500"/>
              </a:spcBef>
              <a:buFont typeface="+mj-lt"/>
              <a:buAutoNum type="alphaLcParenR"/>
            </a:pPr>
            <a:r>
              <a:rPr lang="de-DE" sz="1600" dirty="0"/>
              <a:t>Verwende möglichst allgemeine Suchbegriffe, um viele Ergebnisse zu bekommen.</a:t>
            </a:r>
          </a:p>
          <a:p>
            <a:pPr marL="271463" indent="-271463">
              <a:lnSpc>
                <a:spcPct val="120000"/>
              </a:lnSpc>
              <a:spcBef>
                <a:spcPts val="500"/>
              </a:spcBef>
              <a:buFont typeface="+mj-lt"/>
              <a:buAutoNum type="alphaLcParenR"/>
            </a:pPr>
            <a:r>
              <a:rPr lang="de-DE" sz="1600" dirty="0"/>
              <a:t>Nutze spezifische Suchbegriffe, um genauere Ergebnisse zu erhalten.</a:t>
            </a:r>
          </a:p>
          <a:p>
            <a:pPr marL="271463" indent="-271463">
              <a:lnSpc>
                <a:spcPct val="120000"/>
              </a:lnSpc>
              <a:spcBef>
                <a:spcPts val="500"/>
              </a:spcBef>
              <a:buFont typeface="+mj-lt"/>
              <a:buAutoNum type="alphaLcParenR"/>
            </a:pPr>
            <a:r>
              <a:rPr lang="de-DE" sz="1600" dirty="0"/>
              <a:t>Gib nur einen Begriff ein, um die besten Ergebnisse zu bekommen.</a:t>
            </a:r>
          </a:p>
          <a:p>
            <a:pPr marL="271463" indent="-271463">
              <a:lnSpc>
                <a:spcPct val="120000"/>
              </a:lnSpc>
              <a:spcBef>
                <a:spcPts val="500"/>
              </a:spcBef>
              <a:buFont typeface="+mj-lt"/>
              <a:buAutoNum type="alphaLcParenR"/>
            </a:pPr>
            <a:r>
              <a:rPr lang="de-DE" sz="1600" dirty="0"/>
              <a:t>Verwende verschiedene Suchmaschinen, um bessere Ergebnisse zu finden.</a:t>
            </a:r>
          </a:p>
        </p:txBody>
      </p:sp>
      <p:sp>
        <p:nvSpPr>
          <p:cNvPr id="5" name="Rechteck 4">
            <a:hlinkClick r:id="rId2" action="ppaction://hlinksldjump"/>
            <a:extLst>
              <a:ext uri="{FF2B5EF4-FFF2-40B4-BE49-F238E27FC236}">
                <a16:creationId xmlns:a16="http://schemas.microsoft.com/office/drawing/2014/main" id="{209908DF-0384-1F79-56E7-1E20BF013DDA}"/>
              </a:ext>
            </a:extLst>
          </p:cNvPr>
          <p:cNvSpPr/>
          <p:nvPr/>
        </p:nvSpPr>
        <p:spPr>
          <a:xfrm>
            <a:off x="10101000" y="6039000"/>
            <a:ext cx="713563" cy="63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>
                <a:solidFill>
                  <a:schemeClr val="tx1"/>
                </a:solidFill>
                <a:sym typeface="Webdings" panose="05030102010509060703" pitchFamily="18" charset="2"/>
              </a:rPr>
              <a:t></a:t>
            </a:r>
            <a:endParaRPr lang="de-AT" sz="2800" dirty="0">
              <a:solidFill>
                <a:schemeClr val="tx1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BDA0297-DAAB-F015-BE2D-56511389A950}"/>
              </a:ext>
            </a:extLst>
          </p:cNvPr>
          <p:cNvSpPr/>
          <p:nvPr/>
        </p:nvSpPr>
        <p:spPr>
          <a:xfrm>
            <a:off x="2091000" y="594000"/>
            <a:ext cx="1215000" cy="112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C4</a:t>
            </a:r>
          </a:p>
        </p:txBody>
      </p:sp>
      <p:pic>
        <p:nvPicPr>
          <p:cNvPr id="6" name="Inhaltsplatzhalter 5" descr="Ein Bild, das Text, Screenshot, Elektronik, Im Haus enthält.&#10;&#10;KI-generierte Inhalte können fehlerhaft sein.">
            <a:extLst>
              <a:ext uri="{FF2B5EF4-FFF2-40B4-BE49-F238E27FC236}">
                <a16:creationId xmlns:a16="http://schemas.microsoft.com/office/drawing/2014/main" id="{BBD332B8-4B35-C2F6-259C-D3BC5B16F92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806" y="1889125"/>
            <a:ext cx="3609975" cy="3609975"/>
          </a:xfr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598689C-EB8F-5AED-DCAB-05DA34DE114E}"/>
              </a:ext>
            </a:extLst>
          </p:cNvPr>
          <p:cNvSpPr txBox="1"/>
          <p:nvPr/>
        </p:nvSpPr>
        <p:spPr>
          <a:xfrm>
            <a:off x="3209964" y="5548707"/>
            <a:ext cx="2217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erstellt mit Google Gemini, 2025</a:t>
            </a:r>
          </a:p>
        </p:txBody>
      </p:sp>
    </p:spTree>
    <p:extLst>
      <p:ext uri="{BB962C8B-B14F-4D97-AF65-F5344CB8AC3E}">
        <p14:creationId xmlns:p14="http://schemas.microsoft.com/office/powerpoint/2010/main" val="2120412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Informationen suchen und finden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B609275-31E8-B242-8A46-D904F1D897F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01000" y="1888592"/>
            <a:ext cx="4095000" cy="3610408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Erkläre warum es wichtig ist, die Quellen der gefundenen Informationen zu überprüfen?</a:t>
            </a:r>
          </a:p>
        </p:txBody>
      </p:sp>
      <p:sp>
        <p:nvSpPr>
          <p:cNvPr id="5" name="Rechteck 4">
            <a:hlinkClick r:id="rId2" action="ppaction://hlinksldjump"/>
            <a:extLst>
              <a:ext uri="{FF2B5EF4-FFF2-40B4-BE49-F238E27FC236}">
                <a16:creationId xmlns:a16="http://schemas.microsoft.com/office/drawing/2014/main" id="{E945E347-3D53-82DF-163B-F9E0DAA019E0}"/>
              </a:ext>
            </a:extLst>
          </p:cNvPr>
          <p:cNvSpPr/>
          <p:nvPr/>
        </p:nvSpPr>
        <p:spPr>
          <a:xfrm>
            <a:off x="10101000" y="6039000"/>
            <a:ext cx="713563" cy="63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>
                <a:solidFill>
                  <a:schemeClr val="tx1"/>
                </a:solidFill>
                <a:sym typeface="Webdings" panose="05030102010509060703" pitchFamily="18" charset="2"/>
              </a:rPr>
              <a:t></a:t>
            </a:r>
            <a:endParaRPr lang="de-AT" sz="2800" dirty="0">
              <a:solidFill>
                <a:schemeClr val="tx1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4D2EF94-E269-E2CF-8AAA-C9CBD9534168}"/>
              </a:ext>
            </a:extLst>
          </p:cNvPr>
          <p:cNvSpPr/>
          <p:nvPr/>
        </p:nvSpPr>
        <p:spPr>
          <a:xfrm>
            <a:off x="2091000" y="594000"/>
            <a:ext cx="1215000" cy="112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C5</a:t>
            </a:r>
          </a:p>
        </p:txBody>
      </p:sp>
      <p:pic>
        <p:nvPicPr>
          <p:cNvPr id="6" name="Inhaltsplatzhalter 5" descr="Ein Bild, das Text, Screenshot, Elektronik, Im Haus enthält.&#10;&#10;KI-generierte Inhalte können fehlerhaft sein.">
            <a:extLst>
              <a:ext uri="{FF2B5EF4-FFF2-40B4-BE49-F238E27FC236}">
                <a16:creationId xmlns:a16="http://schemas.microsoft.com/office/drawing/2014/main" id="{5F0D23C2-81E1-AEC0-DB82-ADDC110F792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806" y="1889125"/>
            <a:ext cx="3609975" cy="3609975"/>
          </a:xfr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52BD7D2-8051-CAF7-1EB8-FF6D9F2A1938}"/>
              </a:ext>
            </a:extLst>
          </p:cNvPr>
          <p:cNvSpPr txBox="1"/>
          <p:nvPr/>
        </p:nvSpPr>
        <p:spPr>
          <a:xfrm>
            <a:off x="3209964" y="5548707"/>
            <a:ext cx="2217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erstellt mit Google Gemini, 2025</a:t>
            </a:r>
          </a:p>
        </p:txBody>
      </p:sp>
    </p:spTree>
    <p:extLst>
      <p:ext uri="{BB962C8B-B14F-4D97-AF65-F5344CB8AC3E}">
        <p14:creationId xmlns:p14="http://schemas.microsoft.com/office/powerpoint/2010/main" val="668722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Informationen suchen und finden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1C931B4E-7BB1-CC51-7892-F55E392B9D2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01000" y="1888592"/>
            <a:ext cx="4095000" cy="361040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de-DE" sz="2000" dirty="0"/>
              <a:t>Kerem sucht nach Informationen zu den Auswirkungen von Plastikmüll auf die Meeresbewohner. Er findet eine Webseite, die sagt, dass Plastikmüll die Meeresumwelt nicht beeinflusst.</a:t>
            </a:r>
          </a:p>
          <a:p>
            <a:pPr marL="0" indent="0">
              <a:lnSpc>
                <a:spcPct val="110000"/>
              </a:lnSpc>
              <a:buNone/>
            </a:pPr>
            <a:endParaRPr lang="de-DE" sz="2000" dirty="0"/>
          </a:p>
          <a:p>
            <a:pPr marL="0" indent="0">
              <a:lnSpc>
                <a:spcPct val="110000"/>
              </a:lnSpc>
              <a:buNone/>
            </a:pPr>
            <a:r>
              <a:rPr lang="de-DE" sz="2000" b="1" dirty="0"/>
              <a:t>Wie kann Kerem prüfen, ob diese Information korrekt ist?</a:t>
            </a:r>
          </a:p>
        </p:txBody>
      </p:sp>
      <p:sp>
        <p:nvSpPr>
          <p:cNvPr id="5" name="Rechteck 4">
            <a:hlinkClick r:id="rId2" action="ppaction://hlinksldjump"/>
            <a:extLst>
              <a:ext uri="{FF2B5EF4-FFF2-40B4-BE49-F238E27FC236}">
                <a16:creationId xmlns:a16="http://schemas.microsoft.com/office/drawing/2014/main" id="{26425AC3-A841-AED4-632B-1C73FE853D79}"/>
              </a:ext>
            </a:extLst>
          </p:cNvPr>
          <p:cNvSpPr/>
          <p:nvPr/>
        </p:nvSpPr>
        <p:spPr>
          <a:xfrm>
            <a:off x="10101000" y="6039000"/>
            <a:ext cx="713563" cy="63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>
                <a:solidFill>
                  <a:schemeClr val="tx1"/>
                </a:solidFill>
                <a:sym typeface="Webdings" panose="05030102010509060703" pitchFamily="18" charset="2"/>
              </a:rPr>
              <a:t></a:t>
            </a:r>
            <a:endParaRPr lang="de-AT" sz="2800" dirty="0">
              <a:solidFill>
                <a:schemeClr val="tx1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88DA402-D3A0-1361-40D9-9CA56E66C223}"/>
              </a:ext>
            </a:extLst>
          </p:cNvPr>
          <p:cNvSpPr/>
          <p:nvPr/>
        </p:nvSpPr>
        <p:spPr>
          <a:xfrm>
            <a:off x="2091000" y="594000"/>
            <a:ext cx="1215000" cy="112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C6</a:t>
            </a:r>
          </a:p>
        </p:txBody>
      </p:sp>
      <p:pic>
        <p:nvPicPr>
          <p:cNvPr id="6" name="Inhaltsplatzhalter 5" descr="Ein Bild, das Text, Screenshot, Elektronik, Im Haus enthält.&#10;&#10;KI-generierte Inhalte können fehlerhaft sein.">
            <a:extLst>
              <a:ext uri="{FF2B5EF4-FFF2-40B4-BE49-F238E27FC236}">
                <a16:creationId xmlns:a16="http://schemas.microsoft.com/office/drawing/2014/main" id="{1AF14A8A-4CC7-C782-4BF8-9DA62A67AB9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806" y="1889125"/>
            <a:ext cx="3609975" cy="3609975"/>
          </a:xfr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9CBED30-8AA7-3450-0F9F-29AC0122EDC6}"/>
              </a:ext>
            </a:extLst>
          </p:cNvPr>
          <p:cNvSpPr txBox="1"/>
          <p:nvPr/>
        </p:nvSpPr>
        <p:spPr>
          <a:xfrm>
            <a:off x="3209964" y="5548707"/>
            <a:ext cx="2217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erstellt mit Google Gemini, 2025</a:t>
            </a:r>
          </a:p>
        </p:txBody>
      </p:sp>
    </p:spTree>
    <p:extLst>
      <p:ext uri="{BB962C8B-B14F-4D97-AF65-F5344CB8AC3E}">
        <p14:creationId xmlns:p14="http://schemas.microsoft.com/office/powerpoint/2010/main" val="3599867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Datenschutz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84ABC263-DFA6-FB9C-536A-27BB07161EA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01000" y="1888592"/>
            <a:ext cx="4095000" cy="3610408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Wahr oder Falsch?</a:t>
            </a:r>
          </a:p>
          <a:p>
            <a:pPr marL="0" indent="0">
              <a:buNone/>
            </a:pPr>
            <a:r>
              <a:rPr lang="de-DE" dirty="0"/>
              <a:t>Wenn ich ein Foto auf </a:t>
            </a:r>
            <a:r>
              <a:rPr lang="de-DE" dirty="0" err="1"/>
              <a:t>Social</a:t>
            </a:r>
            <a:r>
              <a:rPr lang="de-DE" dirty="0"/>
              <a:t> Media lösche, ist es sofort und für immer aus dem Internet verschwunden.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Rechteck 4">
            <a:hlinkClick r:id="rId2" action="ppaction://hlinksldjump"/>
            <a:extLst>
              <a:ext uri="{FF2B5EF4-FFF2-40B4-BE49-F238E27FC236}">
                <a16:creationId xmlns:a16="http://schemas.microsoft.com/office/drawing/2014/main" id="{A1DED826-8B71-D3B2-68B4-62F5FF1A4182}"/>
              </a:ext>
            </a:extLst>
          </p:cNvPr>
          <p:cNvSpPr/>
          <p:nvPr/>
        </p:nvSpPr>
        <p:spPr>
          <a:xfrm>
            <a:off x="10101000" y="6039000"/>
            <a:ext cx="713563" cy="63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>
                <a:solidFill>
                  <a:schemeClr val="tx1"/>
                </a:solidFill>
                <a:sym typeface="Webdings" panose="05030102010509060703" pitchFamily="18" charset="2"/>
              </a:rPr>
              <a:t></a:t>
            </a:r>
            <a:endParaRPr lang="de-AT" sz="2800" dirty="0">
              <a:solidFill>
                <a:schemeClr val="tx1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2B0B20F-8631-6DD1-AD50-4CF5FAB50D92}"/>
              </a:ext>
            </a:extLst>
          </p:cNvPr>
          <p:cNvSpPr/>
          <p:nvPr/>
        </p:nvSpPr>
        <p:spPr>
          <a:xfrm>
            <a:off x="2091000" y="594000"/>
            <a:ext cx="1215000" cy="112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A1</a:t>
            </a:r>
          </a:p>
        </p:txBody>
      </p:sp>
      <p:pic>
        <p:nvPicPr>
          <p:cNvPr id="16" name="Inhaltsplatzhalter 15" descr="Ein Bild, das computer, Computer, Screenshot, Wasser enthält.&#10;&#10;KI-generierte Inhalte können fehlerhaft sein.">
            <a:extLst>
              <a:ext uri="{FF2B5EF4-FFF2-40B4-BE49-F238E27FC236}">
                <a16:creationId xmlns:a16="http://schemas.microsoft.com/office/drawing/2014/main" id="{38BFB5D2-5414-285E-32DE-5451E74281A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806" y="1889125"/>
            <a:ext cx="3609975" cy="3609975"/>
          </a:xfr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5FA1CE9D-C5A7-0544-A5FC-6B1D1E9B501C}"/>
              </a:ext>
            </a:extLst>
          </p:cNvPr>
          <p:cNvSpPr txBox="1"/>
          <p:nvPr/>
        </p:nvSpPr>
        <p:spPr>
          <a:xfrm>
            <a:off x="3209964" y="5548707"/>
            <a:ext cx="2217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erstellt mit Google Gemini, 2025</a:t>
            </a:r>
          </a:p>
        </p:txBody>
      </p:sp>
    </p:spTree>
    <p:extLst>
      <p:ext uri="{BB962C8B-B14F-4D97-AF65-F5344CB8AC3E}">
        <p14:creationId xmlns:p14="http://schemas.microsoft.com/office/powerpoint/2010/main" val="213458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Dateimanagement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2A954103-2A28-739D-BEED-64212C53E21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01000" y="1888592"/>
            <a:ext cx="4095000" cy="3610408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Wahr oder Falsch?</a:t>
            </a:r>
          </a:p>
          <a:p>
            <a:pPr marL="0" indent="0">
              <a:buNone/>
            </a:pPr>
            <a:r>
              <a:rPr lang="de-DE" dirty="0"/>
              <a:t>Wenn man eine Datei aus einem Ordner löscht, wird sie automatisch für immer entfernt.</a:t>
            </a:r>
          </a:p>
        </p:txBody>
      </p:sp>
      <p:sp>
        <p:nvSpPr>
          <p:cNvPr id="5" name="Rechteck 4">
            <a:hlinkClick r:id="rId2" action="ppaction://hlinksldjump"/>
            <a:extLst>
              <a:ext uri="{FF2B5EF4-FFF2-40B4-BE49-F238E27FC236}">
                <a16:creationId xmlns:a16="http://schemas.microsoft.com/office/drawing/2014/main" id="{AE32C17A-7D70-0C8E-09F5-7CF1F589AF1A}"/>
              </a:ext>
            </a:extLst>
          </p:cNvPr>
          <p:cNvSpPr/>
          <p:nvPr/>
        </p:nvSpPr>
        <p:spPr>
          <a:xfrm>
            <a:off x="10101000" y="6039000"/>
            <a:ext cx="713563" cy="63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>
                <a:solidFill>
                  <a:schemeClr val="tx1"/>
                </a:solidFill>
                <a:sym typeface="Webdings" panose="05030102010509060703" pitchFamily="18" charset="2"/>
              </a:rPr>
              <a:t></a:t>
            </a:r>
            <a:endParaRPr lang="de-AT" sz="2800" dirty="0">
              <a:solidFill>
                <a:schemeClr val="tx1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7547189-88CF-5B25-4285-FDF92257433C}"/>
              </a:ext>
            </a:extLst>
          </p:cNvPr>
          <p:cNvSpPr/>
          <p:nvPr/>
        </p:nvSpPr>
        <p:spPr>
          <a:xfrm>
            <a:off x="2091000" y="594000"/>
            <a:ext cx="1215000" cy="112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D1</a:t>
            </a:r>
          </a:p>
        </p:txBody>
      </p:sp>
      <p:pic>
        <p:nvPicPr>
          <p:cNvPr id="9" name="Inhaltsplatzhalter 8" descr="Ein Bild, das computer, Computer, Text, Screenshot enthält.&#10;&#10;KI-generierte Inhalte können fehlerhaft sein.">
            <a:extLst>
              <a:ext uri="{FF2B5EF4-FFF2-40B4-BE49-F238E27FC236}">
                <a16:creationId xmlns:a16="http://schemas.microsoft.com/office/drawing/2014/main" id="{6461E20C-5AE3-DFCA-5CFE-AEC63C8C385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806" y="1889125"/>
            <a:ext cx="3609975" cy="3609975"/>
          </a:xfr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FF5E0A44-F303-1476-678C-1EA1DA6F90C7}"/>
              </a:ext>
            </a:extLst>
          </p:cNvPr>
          <p:cNvSpPr txBox="1"/>
          <p:nvPr/>
        </p:nvSpPr>
        <p:spPr>
          <a:xfrm>
            <a:off x="3216000" y="5589000"/>
            <a:ext cx="1794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erstellt mit 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</a:rPr>
              <a:t>chatGPT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2466085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Dateimanagement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5640B99-F5C1-6781-5CDE-A22B183C7CC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01000" y="1888592"/>
            <a:ext cx="4095000" cy="3610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Wahr oder Falsch?</a:t>
            </a:r>
          </a:p>
          <a:p>
            <a:pPr marL="0" indent="0">
              <a:buNone/>
            </a:pPr>
            <a:r>
              <a:rPr lang="de-DE" dirty="0"/>
              <a:t>Wenn man Dateien in thematisch passenden Ordnern speichert, kann man </a:t>
            </a:r>
            <a:r>
              <a:rPr lang="de-DE"/>
              <a:t>sie schnell wiederfinden.</a:t>
            </a:r>
            <a:endParaRPr lang="de-DE" dirty="0"/>
          </a:p>
        </p:txBody>
      </p:sp>
      <p:sp>
        <p:nvSpPr>
          <p:cNvPr id="5" name="Rechteck 4">
            <a:hlinkClick r:id="rId2" action="ppaction://hlinksldjump"/>
            <a:extLst>
              <a:ext uri="{FF2B5EF4-FFF2-40B4-BE49-F238E27FC236}">
                <a16:creationId xmlns:a16="http://schemas.microsoft.com/office/drawing/2014/main" id="{EA6CD729-6314-5F05-D9A7-202250499E06}"/>
              </a:ext>
            </a:extLst>
          </p:cNvPr>
          <p:cNvSpPr/>
          <p:nvPr/>
        </p:nvSpPr>
        <p:spPr>
          <a:xfrm>
            <a:off x="10101000" y="6039000"/>
            <a:ext cx="713563" cy="63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>
                <a:solidFill>
                  <a:schemeClr val="tx1"/>
                </a:solidFill>
                <a:sym typeface="Webdings" panose="05030102010509060703" pitchFamily="18" charset="2"/>
              </a:rPr>
              <a:t></a:t>
            </a:r>
            <a:endParaRPr lang="de-AT" sz="2800" dirty="0">
              <a:solidFill>
                <a:schemeClr val="tx1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DEAC197-2C9A-947C-516B-CA9FC3CA40B9}"/>
              </a:ext>
            </a:extLst>
          </p:cNvPr>
          <p:cNvSpPr/>
          <p:nvPr/>
        </p:nvSpPr>
        <p:spPr>
          <a:xfrm>
            <a:off x="2091000" y="594000"/>
            <a:ext cx="1215000" cy="112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D2</a:t>
            </a:r>
          </a:p>
        </p:txBody>
      </p:sp>
      <p:pic>
        <p:nvPicPr>
          <p:cNvPr id="11" name="Inhaltsplatzhalter 10" descr="Ein Bild, das computer, Computer, Text, Screenshot enthält.&#10;&#10;KI-generierte Inhalte können fehlerhaft sein.">
            <a:extLst>
              <a:ext uri="{FF2B5EF4-FFF2-40B4-BE49-F238E27FC236}">
                <a16:creationId xmlns:a16="http://schemas.microsoft.com/office/drawing/2014/main" id="{1949A2A0-039D-D88D-8F6F-157FB8BD968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806" y="1889125"/>
            <a:ext cx="3609975" cy="3609975"/>
          </a:xfr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4E4F4399-1CC1-6C0F-B0B5-7804E72C89A9}"/>
              </a:ext>
            </a:extLst>
          </p:cNvPr>
          <p:cNvSpPr txBox="1"/>
          <p:nvPr/>
        </p:nvSpPr>
        <p:spPr>
          <a:xfrm>
            <a:off x="3216000" y="5589000"/>
            <a:ext cx="1794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erstellt mit 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</a:rPr>
              <a:t>chatGPT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1523468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Dateimanagement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C798258A-CA32-AF23-63C6-6C1B11825DB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01000" y="1888592"/>
            <a:ext cx="4095000" cy="361040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500"/>
              </a:spcBef>
              <a:buNone/>
            </a:pPr>
            <a:r>
              <a:rPr lang="de-DE" sz="2400" dirty="0"/>
              <a:t>Welche Dateiformate passen zu den jeweiligen Dateitypen? </a:t>
            </a:r>
          </a:p>
          <a:p>
            <a:pPr marL="514350" indent="-514350">
              <a:lnSpc>
                <a:spcPct val="110000"/>
              </a:lnSpc>
              <a:spcBef>
                <a:spcPts val="500"/>
              </a:spcBef>
              <a:buAutoNum type="alphaLcParenR"/>
            </a:pPr>
            <a:r>
              <a:rPr lang="de-DE" sz="2400" dirty="0"/>
              <a:t>.</a:t>
            </a:r>
            <a:r>
              <a:rPr lang="de-DE" sz="2400" dirty="0" err="1"/>
              <a:t>jpg</a:t>
            </a:r>
            <a:r>
              <a:rPr lang="de-DE" sz="2400" dirty="0"/>
              <a:t> für Bilder</a:t>
            </a:r>
          </a:p>
          <a:p>
            <a:pPr marL="514350" indent="-514350">
              <a:lnSpc>
                <a:spcPct val="110000"/>
              </a:lnSpc>
              <a:spcBef>
                <a:spcPts val="500"/>
              </a:spcBef>
              <a:buAutoNum type="alphaLcParenR"/>
            </a:pPr>
            <a:r>
              <a:rPr lang="de-DE" sz="2400" dirty="0"/>
              <a:t>.mp3 für Musikdateien</a:t>
            </a:r>
          </a:p>
          <a:p>
            <a:pPr marL="514350" indent="-514350">
              <a:lnSpc>
                <a:spcPct val="110000"/>
              </a:lnSpc>
              <a:spcBef>
                <a:spcPts val="500"/>
              </a:spcBef>
              <a:buAutoNum type="alphaLcParenR"/>
            </a:pPr>
            <a:r>
              <a:rPr lang="de-DE" sz="2400" dirty="0"/>
              <a:t>.</a:t>
            </a:r>
            <a:r>
              <a:rPr lang="de-DE" sz="2400" dirty="0" err="1"/>
              <a:t>docx</a:t>
            </a:r>
            <a:r>
              <a:rPr lang="de-DE" sz="2400" dirty="0"/>
              <a:t> für Audiodateien</a:t>
            </a:r>
          </a:p>
          <a:p>
            <a:pPr marL="514350" indent="-514350">
              <a:lnSpc>
                <a:spcPct val="110000"/>
              </a:lnSpc>
              <a:spcBef>
                <a:spcPts val="500"/>
              </a:spcBef>
              <a:buAutoNum type="alphaLcParenR"/>
            </a:pPr>
            <a:r>
              <a:rPr lang="de-DE" sz="2400" dirty="0"/>
              <a:t>.</a:t>
            </a:r>
            <a:r>
              <a:rPr lang="de-DE" sz="2400" dirty="0" err="1"/>
              <a:t>pdf</a:t>
            </a:r>
            <a:r>
              <a:rPr lang="de-DE" sz="2400" dirty="0"/>
              <a:t> für Textdateien, die weiterbearbeitet werden sollen</a:t>
            </a:r>
          </a:p>
        </p:txBody>
      </p:sp>
      <p:sp>
        <p:nvSpPr>
          <p:cNvPr id="5" name="Rechteck 4">
            <a:hlinkClick r:id="rId2" action="ppaction://hlinksldjump"/>
            <a:extLst>
              <a:ext uri="{FF2B5EF4-FFF2-40B4-BE49-F238E27FC236}">
                <a16:creationId xmlns:a16="http://schemas.microsoft.com/office/drawing/2014/main" id="{08A20D36-25D4-E036-3D9B-C715614779B4}"/>
              </a:ext>
            </a:extLst>
          </p:cNvPr>
          <p:cNvSpPr/>
          <p:nvPr/>
        </p:nvSpPr>
        <p:spPr>
          <a:xfrm>
            <a:off x="10101000" y="6039000"/>
            <a:ext cx="713563" cy="63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>
                <a:solidFill>
                  <a:schemeClr val="tx1"/>
                </a:solidFill>
                <a:sym typeface="Webdings" panose="05030102010509060703" pitchFamily="18" charset="2"/>
              </a:rPr>
              <a:t></a:t>
            </a:r>
            <a:endParaRPr lang="de-AT" sz="2800" dirty="0">
              <a:solidFill>
                <a:schemeClr val="tx1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C7311E5-3FB7-EBF7-E697-8096F8266915}"/>
              </a:ext>
            </a:extLst>
          </p:cNvPr>
          <p:cNvSpPr/>
          <p:nvPr/>
        </p:nvSpPr>
        <p:spPr>
          <a:xfrm>
            <a:off x="2091000" y="594000"/>
            <a:ext cx="1215000" cy="112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D3</a:t>
            </a:r>
          </a:p>
        </p:txBody>
      </p:sp>
      <p:pic>
        <p:nvPicPr>
          <p:cNvPr id="10" name="Inhaltsplatzhalter 9" descr="Ein Bild, das computer, Computer, Text, Screenshot enthält.&#10;&#10;KI-generierte Inhalte können fehlerhaft sein.">
            <a:extLst>
              <a:ext uri="{FF2B5EF4-FFF2-40B4-BE49-F238E27FC236}">
                <a16:creationId xmlns:a16="http://schemas.microsoft.com/office/drawing/2014/main" id="{F4022F5B-77B9-1A41-0B01-871FCBBC37E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806" y="1889125"/>
            <a:ext cx="3609975" cy="3609975"/>
          </a:xfr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EC6D8997-7BD0-0421-7E4F-22086E4C1E7E}"/>
              </a:ext>
            </a:extLst>
          </p:cNvPr>
          <p:cNvSpPr txBox="1"/>
          <p:nvPr/>
        </p:nvSpPr>
        <p:spPr>
          <a:xfrm>
            <a:off x="3216000" y="5589000"/>
            <a:ext cx="1794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erstellt mit 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</a:rPr>
              <a:t>chatGPT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2017250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Dateimanagement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CFC6CCF-6F37-0297-D169-334D28D5124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01000" y="1888592"/>
            <a:ext cx="4095000" cy="361040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Welche der folgenden Speicherorte sind geeignet, um wichtige Dateien zu sichern?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71463" marR="0" lvl="0" indent="-271463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Ein USB-Stick</a:t>
            </a:r>
          </a:p>
          <a:p>
            <a:pPr marL="271463" marR="0" lvl="0" indent="-271463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Eine externe Festplatte</a:t>
            </a:r>
          </a:p>
          <a:p>
            <a:pPr marL="271463" marR="0" lvl="0" indent="-271463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Eine Cloud-Speicherung</a:t>
            </a:r>
          </a:p>
          <a:p>
            <a:pPr marL="271463" marR="0" lvl="0" indent="-271463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Der Desktop des Computers</a:t>
            </a:r>
            <a:endParaRPr lang="de-DE" dirty="0"/>
          </a:p>
        </p:txBody>
      </p:sp>
      <p:sp>
        <p:nvSpPr>
          <p:cNvPr id="5" name="Rechteck 4">
            <a:hlinkClick r:id="rId2" action="ppaction://hlinksldjump"/>
            <a:extLst>
              <a:ext uri="{FF2B5EF4-FFF2-40B4-BE49-F238E27FC236}">
                <a16:creationId xmlns:a16="http://schemas.microsoft.com/office/drawing/2014/main" id="{DE87D888-A76D-C362-4605-6110E45A3C32}"/>
              </a:ext>
            </a:extLst>
          </p:cNvPr>
          <p:cNvSpPr/>
          <p:nvPr/>
        </p:nvSpPr>
        <p:spPr>
          <a:xfrm>
            <a:off x="10101000" y="6039000"/>
            <a:ext cx="713563" cy="63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>
                <a:solidFill>
                  <a:schemeClr val="tx1"/>
                </a:solidFill>
                <a:sym typeface="Webdings" panose="05030102010509060703" pitchFamily="18" charset="2"/>
              </a:rPr>
              <a:t></a:t>
            </a:r>
            <a:endParaRPr lang="de-AT" sz="2800" dirty="0">
              <a:solidFill>
                <a:schemeClr val="tx1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549C7DD-A97B-0E29-A184-6A3685A01E2E}"/>
              </a:ext>
            </a:extLst>
          </p:cNvPr>
          <p:cNvSpPr/>
          <p:nvPr/>
        </p:nvSpPr>
        <p:spPr>
          <a:xfrm>
            <a:off x="2091000" y="594000"/>
            <a:ext cx="1215000" cy="112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D4</a:t>
            </a:r>
          </a:p>
        </p:txBody>
      </p:sp>
      <p:pic>
        <p:nvPicPr>
          <p:cNvPr id="11" name="Inhaltsplatzhalter 10" descr="Ein Bild, das computer, Computer, Text, Screenshot enthält.&#10;&#10;KI-generierte Inhalte können fehlerhaft sein.">
            <a:extLst>
              <a:ext uri="{FF2B5EF4-FFF2-40B4-BE49-F238E27FC236}">
                <a16:creationId xmlns:a16="http://schemas.microsoft.com/office/drawing/2014/main" id="{A9088952-EAF5-EC11-46C3-BEB819F846E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806" y="1889125"/>
            <a:ext cx="3609975" cy="3609975"/>
          </a:xfr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4EC75F97-5132-FE06-6A37-C1950D7BB889}"/>
              </a:ext>
            </a:extLst>
          </p:cNvPr>
          <p:cNvSpPr txBox="1"/>
          <p:nvPr/>
        </p:nvSpPr>
        <p:spPr>
          <a:xfrm>
            <a:off x="3216000" y="5589000"/>
            <a:ext cx="1794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erstellt mit 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</a:rPr>
              <a:t>chatGPT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1441537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Dateimanagement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08360F9-FB90-975B-2925-8D5C35BCDA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01000" y="1888592"/>
            <a:ext cx="4095000" cy="3610408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500"/>
              </a:spcBef>
              <a:buNone/>
            </a:pPr>
            <a:r>
              <a:rPr lang="de-DE" dirty="0"/>
              <a:t>Erkläre warum es wichtig ist, beim Arbeiten mit Dateien regelmäßig Sicherungskopien (Backups) zu erstellen?</a:t>
            </a:r>
          </a:p>
        </p:txBody>
      </p:sp>
      <p:sp>
        <p:nvSpPr>
          <p:cNvPr id="5" name="Rechteck 4">
            <a:hlinkClick r:id="rId2" action="ppaction://hlinksldjump"/>
            <a:extLst>
              <a:ext uri="{FF2B5EF4-FFF2-40B4-BE49-F238E27FC236}">
                <a16:creationId xmlns:a16="http://schemas.microsoft.com/office/drawing/2014/main" id="{FCCDFDB8-CFBC-4C9F-3549-0746265F22C3}"/>
              </a:ext>
            </a:extLst>
          </p:cNvPr>
          <p:cNvSpPr/>
          <p:nvPr/>
        </p:nvSpPr>
        <p:spPr>
          <a:xfrm>
            <a:off x="10101000" y="6039000"/>
            <a:ext cx="713563" cy="63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>
                <a:solidFill>
                  <a:schemeClr val="tx1"/>
                </a:solidFill>
                <a:sym typeface="Webdings" panose="05030102010509060703" pitchFamily="18" charset="2"/>
              </a:rPr>
              <a:t></a:t>
            </a:r>
            <a:endParaRPr lang="de-AT" sz="2800" dirty="0">
              <a:solidFill>
                <a:schemeClr val="tx1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72122A3-AB72-D215-1FE4-F173847CE4EF}"/>
              </a:ext>
            </a:extLst>
          </p:cNvPr>
          <p:cNvSpPr/>
          <p:nvPr/>
        </p:nvSpPr>
        <p:spPr>
          <a:xfrm>
            <a:off x="2091000" y="594000"/>
            <a:ext cx="1215000" cy="112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D5</a:t>
            </a:r>
          </a:p>
        </p:txBody>
      </p:sp>
      <p:pic>
        <p:nvPicPr>
          <p:cNvPr id="6" name="Inhaltsplatzhalter 5" descr="Ein Bild, das computer, Computer, Text, Screenshot enthält.&#10;&#10;KI-generierte Inhalte können fehlerhaft sein.">
            <a:extLst>
              <a:ext uri="{FF2B5EF4-FFF2-40B4-BE49-F238E27FC236}">
                <a16:creationId xmlns:a16="http://schemas.microsoft.com/office/drawing/2014/main" id="{FC80F625-4704-D5F8-331C-EDF6580D62B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806" y="1889125"/>
            <a:ext cx="3609975" cy="3609975"/>
          </a:xfr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B8BA58A6-9428-E9B6-1418-F40AAB0E5BFB}"/>
              </a:ext>
            </a:extLst>
          </p:cNvPr>
          <p:cNvSpPr txBox="1"/>
          <p:nvPr/>
        </p:nvSpPr>
        <p:spPr>
          <a:xfrm>
            <a:off x="3216000" y="5589000"/>
            <a:ext cx="1794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erstellt mit 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</a:rPr>
              <a:t>chatGPT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39878355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Dateimanagement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F809B53F-2BF0-A3F4-C49C-52C3194C057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01000" y="1888592"/>
            <a:ext cx="4095000" cy="361040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500"/>
              </a:spcBef>
              <a:buNone/>
            </a:pPr>
            <a:r>
              <a:rPr lang="de-DE" sz="2400" dirty="0"/>
              <a:t>Emil hat für sein Referat in Englisch eine Präsentation erstellt.</a:t>
            </a:r>
          </a:p>
          <a:p>
            <a:pPr marL="0" indent="0">
              <a:lnSpc>
                <a:spcPct val="110000"/>
              </a:lnSpc>
              <a:spcBef>
                <a:spcPts val="500"/>
              </a:spcBef>
              <a:buNone/>
            </a:pPr>
            <a:endParaRPr lang="de-DE" sz="2400" dirty="0"/>
          </a:p>
          <a:p>
            <a:pPr marL="0" indent="0">
              <a:lnSpc>
                <a:spcPct val="110000"/>
              </a:lnSpc>
              <a:spcBef>
                <a:spcPts val="500"/>
              </a:spcBef>
              <a:buNone/>
            </a:pPr>
            <a:r>
              <a:rPr lang="de-DE" sz="2400" b="1" dirty="0"/>
              <a:t>Wo soll Emil die Datei speichern, dass er diese am Klassen-PC öffnen kann? </a:t>
            </a:r>
            <a:endParaRPr lang="de-DE" b="1" dirty="0"/>
          </a:p>
        </p:txBody>
      </p:sp>
      <p:sp>
        <p:nvSpPr>
          <p:cNvPr id="5" name="Rechteck 4">
            <a:hlinkClick r:id="rId2" action="ppaction://hlinksldjump"/>
            <a:extLst>
              <a:ext uri="{FF2B5EF4-FFF2-40B4-BE49-F238E27FC236}">
                <a16:creationId xmlns:a16="http://schemas.microsoft.com/office/drawing/2014/main" id="{DAAF8D40-3F27-0A02-2BEB-261AC4614C8E}"/>
              </a:ext>
            </a:extLst>
          </p:cNvPr>
          <p:cNvSpPr/>
          <p:nvPr/>
        </p:nvSpPr>
        <p:spPr>
          <a:xfrm>
            <a:off x="10101000" y="6039000"/>
            <a:ext cx="713563" cy="63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>
                <a:solidFill>
                  <a:schemeClr val="tx1"/>
                </a:solidFill>
                <a:sym typeface="Webdings" panose="05030102010509060703" pitchFamily="18" charset="2"/>
              </a:rPr>
              <a:t></a:t>
            </a:r>
            <a:endParaRPr lang="de-AT" sz="2800" dirty="0">
              <a:solidFill>
                <a:schemeClr val="tx1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FD54EEC-E539-C678-F59B-2FBC5C9FBE60}"/>
              </a:ext>
            </a:extLst>
          </p:cNvPr>
          <p:cNvSpPr/>
          <p:nvPr/>
        </p:nvSpPr>
        <p:spPr>
          <a:xfrm>
            <a:off x="2091000" y="594000"/>
            <a:ext cx="1215000" cy="112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D6</a:t>
            </a:r>
          </a:p>
        </p:txBody>
      </p:sp>
      <p:pic>
        <p:nvPicPr>
          <p:cNvPr id="6" name="Inhaltsplatzhalter 5" descr="Ein Bild, das computer, Computer, Text, Screenshot enthält.&#10;&#10;KI-generierte Inhalte können fehlerhaft sein.">
            <a:extLst>
              <a:ext uri="{FF2B5EF4-FFF2-40B4-BE49-F238E27FC236}">
                <a16:creationId xmlns:a16="http://schemas.microsoft.com/office/drawing/2014/main" id="{9CA89C50-8F81-F1D0-5A44-078E8C07217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806" y="1889125"/>
            <a:ext cx="3609975" cy="3609975"/>
          </a:xfr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C4FC080B-290B-E23D-E236-E5BE4FDDA209}"/>
              </a:ext>
            </a:extLst>
          </p:cNvPr>
          <p:cNvSpPr txBox="1"/>
          <p:nvPr/>
        </p:nvSpPr>
        <p:spPr>
          <a:xfrm>
            <a:off x="3216000" y="5589000"/>
            <a:ext cx="1794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erstellt mit 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</a:rPr>
              <a:t>chatGPT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1777767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Kollaborativ arbeiten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C468E27D-A7AB-1C5E-D130-0EE1D518807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01000" y="1888592"/>
            <a:ext cx="4095000" cy="3610408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Wahr oder Falsch?</a:t>
            </a:r>
          </a:p>
          <a:p>
            <a:pPr marL="0" indent="0">
              <a:buNone/>
            </a:pPr>
            <a:r>
              <a:rPr lang="de-DE" dirty="0"/>
              <a:t>Wenn mehrere Personen gleichzeitig an einem Online-Dokument arbeiten, dann sieht man welche Änderungen die einzelnen Personen vornehmen.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Rechteck 4">
            <a:hlinkClick r:id="rId2" action="ppaction://hlinksldjump"/>
            <a:extLst>
              <a:ext uri="{FF2B5EF4-FFF2-40B4-BE49-F238E27FC236}">
                <a16:creationId xmlns:a16="http://schemas.microsoft.com/office/drawing/2014/main" id="{F3D90E25-B5A5-00CF-DCE9-D3BBEB796F41}"/>
              </a:ext>
            </a:extLst>
          </p:cNvPr>
          <p:cNvSpPr/>
          <p:nvPr/>
        </p:nvSpPr>
        <p:spPr>
          <a:xfrm>
            <a:off x="10101000" y="6039000"/>
            <a:ext cx="713563" cy="63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>
                <a:solidFill>
                  <a:schemeClr val="tx1"/>
                </a:solidFill>
                <a:sym typeface="Webdings" panose="05030102010509060703" pitchFamily="18" charset="2"/>
              </a:rPr>
              <a:t></a:t>
            </a:r>
            <a:endParaRPr lang="de-AT" sz="2800" dirty="0">
              <a:solidFill>
                <a:schemeClr val="tx1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8D006B3-ACAB-5300-C2D4-FC9098364191}"/>
              </a:ext>
            </a:extLst>
          </p:cNvPr>
          <p:cNvSpPr/>
          <p:nvPr/>
        </p:nvSpPr>
        <p:spPr>
          <a:xfrm>
            <a:off x="2091000" y="594000"/>
            <a:ext cx="1215000" cy="112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E1</a:t>
            </a:r>
          </a:p>
        </p:txBody>
      </p:sp>
      <p:pic>
        <p:nvPicPr>
          <p:cNvPr id="10" name="Inhaltsplatzhalter 9" descr="Ein Bild, das Text, Person, Stuhl, Mobiliar enthält.&#10;&#10;KI-generierte Inhalte können fehlerhaft sein.">
            <a:extLst>
              <a:ext uri="{FF2B5EF4-FFF2-40B4-BE49-F238E27FC236}">
                <a16:creationId xmlns:a16="http://schemas.microsoft.com/office/drawing/2014/main" id="{E302C2C4-E187-5914-6046-26DE9BAA4A2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806" y="1889125"/>
            <a:ext cx="3609975" cy="3609975"/>
          </a:xfr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8FD1F1E-BBB4-E533-02C3-7012492278BE}"/>
              </a:ext>
            </a:extLst>
          </p:cNvPr>
          <p:cNvSpPr txBox="1"/>
          <p:nvPr/>
        </p:nvSpPr>
        <p:spPr>
          <a:xfrm>
            <a:off x="3216000" y="5589000"/>
            <a:ext cx="1794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erstellt mit 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</a:rPr>
              <a:t>chatGPT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12815707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Kollaborativ arbeiten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30EF51C-EE38-A5FF-7CC0-993D2A2A81F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01000" y="1888592"/>
            <a:ext cx="4095000" cy="3610408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Wahr oder Falsch?</a:t>
            </a:r>
          </a:p>
          <a:p>
            <a:pPr marL="0" indent="0">
              <a:buNone/>
            </a:pPr>
            <a:r>
              <a:rPr lang="de-DE" dirty="0"/>
              <a:t>Werden Word-Dokumente lokal gespeichert, können nur zwei Personen gleichzeitig dieses Dokument bearbeiten.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Rechteck 4">
            <a:hlinkClick r:id="rId2" action="ppaction://hlinksldjump"/>
            <a:extLst>
              <a:ext uri="{FF2B5EF4-FFF2-40B4-BE49-F238E27FC236}">
                <a16:creationId xmlns:a16="http://schemas.microsoft.com/office/drawing/2014/main" id="{BA5DC48B-A4D9-DFC1-C066-D05CD4A4A5C6}"/>
              </a:ext>
            </a:extLst>
          </p:cNvPr>
          <p:cNvSpPr/>
          <p:nvPr/>
        </p:nvSpPr>
        <p:spPr>
          <a:xfrm>
            <a:off x="10101000" y="6039000"/>
            <a:ext cx="713563" cy="63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>
                <a:solidFill>
                  <a:schemeClr val="tx1"/>
                </a:solidFill>
                <a:sym typeface="Webdings" panose="05030102010509060703" pitchFamily="18" charset="2"/>
              </a:rPr>
              <a:t></a:t>
            </a:r>
            <a:endParaRPr lang="de-AT" sz="2800" dirty="0">
              <a:solidFill>
                <a:schemeClr val="tx1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266B84E-9E57-C824-A0F8-48B42B7D6882}"/>
              </a:ext>
            </a:extLst>
          </p:cNvPr>
          <p:cNvSpPr/>
          <p:nvPr/>
        </p:nvSpPr>
        <p:spPr>
          <a:xfrm>
            <a:off x="2091000" y="594000"/>
            <a:ext cx="1215000" cy="112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E2</a:t>
            </a:r>
          </a:p>
        </p:txBody>
      </p:sp>
      <p:pic>
        <p:nvPicPr>
          <p:cNvPr id="10" name="Inhaltsplatzhalter 9" descr="Ein Bild, das Text, Person, Stuhl, Mobiliar enthält.&#10;&#10;KI-generierte Inhalte können fehlerhaft sein.">
            <a:extLst>
              <a:ext uri="{FF2B5EF4-FFF2-40B4-BE49-F238E27FC236}">
                <a16:creationId xmlns:a16="http://schemas.microsoft.com/office/drawing/2014/main" id="{3484DFE6-AE9B-6C4F-177E-97B41BAC00F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806" y="1889125"/>
            <a:ext cx="3609975" cy="3609975"/>
          </a:xfr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BFDF8BC5-2A19-DA4E-D2A3-EA23038E5B70}"/>
              </a:ext>
            </a:extLst>
          </p:cNvPr>
          <p:cNvSpPr txBox="1"/>
          <p:nvPr/>
        </p:nvSpPr>
        <p:spPr>
          <a:xfrm>
            <a:off x="3216000" y="5589000"/>
            <a:ext cx="1794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erstellt mit 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</a:rPr>
              <a:t>chatGPT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32120962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Kollaborativ arbeiten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7773298C-F254-B06C-3B68-BA67E2AEC0C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01000" y="1888592"/>
            <a:ext cx="4095000" cy="361040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500"/>
              </a:spcBef>
              <a:buNone/>
            </a:pPr>
            <a:r>
              <a:rPr lang="de-DE" dirty="0"/>
              <a:t>Welche Vorteile hat das gemeinsame digitale Arbeiten? </a:t>
            </a:r>
            <a:endParaRPr lang="de-DE" i="1" dirty="0"/>
          </a:p>
          <a:p>
            <a:pPr marL="514350" indent="-514350">
              <a:lnSpc>
                <a:spcPct val="120000"/>
              </a:lnSpc>
              <a:spcBef>
                <a:spcPts val="500"/>
              </a:spcBef>
              <a:buFont typeface="+mj-lt"/>
              <a:buAutoNum type="alphaLcParenR"/>
            </a:pPr>
            <a:r>
              <a:rPr lang="de-DE" dirty="0"/>
              <a:t>Mehrere Personen können gleichzeitig an einem Dokument arbeiten.</a:t>
            </a:r>
          </a:p>
          <a:p>
            <a:pPr marL="514350" indent="-514350">
              <a:lnSpc>
                <a:spcPct val="120000"/>
              </a:lnSpc>
              <a:spcBef>
                <a:spcPts val="500"/>
              </a:spcBef>
              <a:buFont typeface="+mj-lt"/>
              <a:buAutoNum type="alphaLcParenR"/>
            </a:pPr>
            <a:r>
              <a:rPr lang="de-DE" dirty="0"/>
              <a:t>Man kann von jedem beliebigen Ort auf das Projekt zugreifen.</a:t>
            </a:r>
          </a:p>
          <a:p>
            <a:pPr marL="514350" indent="-514350">
              <a:lnSpc>
                <a:spcPct val="120000"/>
              </a:lnSpc>
              <a:spcBef>
                <a:spcPts val="500"/>
              </a:spcBef>
              <a:buFont typeface="+mj-lt"/>
              <a:buAutoNum type="alphaLcParenR"/>
            </a:pPr>
            <a:r>
              <a:rPr lang="de-DE" dirty="0"/>
              <a:t>Es gibt keine Möglichkeit, Änderungen rückgängig zu machen.</a:t>
            </a:r>
          </a:p>
          <a:p>
            <a:pPr marL="514350" indent="-514350">
              <a:lnSpc>
                <a:spcPct val="120000"/>
              </a:lnSpc>
              <a:spcBef>
                <a:spcPts val="500"/>
              </a:spcBef>
              <a:buFont typeface="+mj-lt"/>
              <a:buAutoNum type="alphaLcParenR"/>
            </a:pPr>
            <a:r>
              <a:rPr lang="de-DE" dirty="0"/>
              <a:t>Alle Teammitglieder können ihre Ideen einfach teilen.</a:t>
            </a:r>
          </a:p>
        </p:txBody>
      </p:sp>
      <p:sp>
        <p:nvSpPr>
          <p:cNvPr id="5" name="Rechteck 4">
            <a:hlinkClick r:id="rId2" action="ppaction://hlinksldjump"/>
            <a:extLst>
              <a:ext uri="{FF2B5EF4-FFF2-40B4-BE49-F238E27FC236}">
                <a16:creationId xmlns:a16="http://schemas.microsoft.com/office/drawing/2014/main" id="{F16E1484-BD96-322D-F280-59775358FDA7}"/>
              </a:ext>
            </a:extLst>
          </p:cNvPr>
          <p:cNvSpPr/>
          <p:nvPr/>
        </p:nvSpPr>
        <p:spPr>
          <a:xfrm>
            <a:off x="10101000" y="6039000"/>
            <a:ext cx="713563" cy="63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>
                <a:solidFill>
                  <a:schemeClr val="tx1"/>
                </a:solidFill>
                <a:sym typeface="Webdings" panose="05030102010509060703" pitchFamily="18" charset="2"/>
              </a:rPr>
              <a:t></a:t>
            </a:r>
            <a:endParaRPr lang="de-AT" sz="2800" dirty="0">
              <a:solidFill>
                <a:schemeClr val="tx1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2BE4C6D-82EF-044A-67CB-353AA77C18A5}"/>
              </a:ext>
            </a:extLst>
          </p:cNvPr>
          <p:cNvSpPr/>
          <p:nvPr/>
        </p:nvSpPr>
        <p:spPr>
          <a:xfrm>
            <a:off x="2091000" y="594000"/>
            <a:ext cx="1215000" cy="112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E3</a:t>
            </a:r>
          </a:p>
        </p:txBody>
      </p:sp>
      <p:pic>
        <p:nvPicPr>
          <p:cNvPr id="3" name="Inhaltsplatzhalter 9" descr="Ein Bild, das Text, Person, Stuhl, Mobiliar enthält.&#10;&#10;KI-generierte Inhalte können fehlerhaft sein.">
            <a:extLst>
              <a:ext uri="{FF2B5EF4-FFF2-40B4-BE49-F238E27FC236}">
                <a16:creationId xmlns:a16="http://schemas.microsoft.com/office/drawing/2014/main" id="{09A05AF7-CCCB-F794-2CE3-8E17F1E0B9C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806" y="1889125"/>
            <a:ext cx="3609975" cy="3609975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ED4F949-12E9-C8BF-144E-CEBFD9E62879}"/>
              </a:ext>
            </a:extLst>
          </p:cNvPr>
          <p:cNvSpPr txBox="1"/>
          <p:nvPr/>
        </p:nvSpPr>
        <p:spPr>
          <a:xfrm>
            <a:off x="3216000" y="5589000"/>
            <a:ext cx="1794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erstellt mit 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</a:rPr>
              <a:t>chatGPT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18902046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Kollaborativ arbeiten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334018C-71D3-2891-2555-2B2DB1FF958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01000" y="1888592"/>
            <a:ext cx="4095000" cy="3610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Welche der folgenden Tools eignen sich für gemeinsames Arbeiten an Dokumenten? </a:t>
            </a:r>
            <a:endParaRPr lang="de-DE" i="1" dirty="0"/>
          </a:p>
          <a:p>
            <a:pPr marL="271463" indent="-271463">
              <a:lnSpc>
                <a:spcPct val="110000"/>
              </a:lnSpc>
              <a:spcBef>
                <a:spcPts val="500"/>
              </a:spcBef>
              <a:buFont typeface="+mj-lt"/>
              <a:buAutoNum type="alphaLcParenR"/>
              <a:defRPr/>
            </a:pPr>
            <a:r>
              <a:rPr lang="de-DE" sz="2200" dirty="0">
                <a:solidFill>
                  <a:prstClr val="black"/>
                </a:solidFill>
                <a:latin typeface="Calibri" panose="020F0502020204030204"/>
              </a:rPr>
              <a:t>Google Docs</a:t>
            </a:r>
          </a:p>
          <a:p>
            <a:pPr marL="271463" indent="-271463">
              <a:lnSpc>
                <a:spcPct val="110000"/>
              </a:lnSpc>
              <a:spcBef>
                <a:spcPts val="500"/>
              </a:spcBef>
              <a:buFont typeface="+mj-lt"/>
              <a:buAutoNum type="alphaLcParenR"/>
              <a:defRPr/>
            </a:pPr>
            <a:r>
              <a:rPr lang="de-DE" sz="2200" dirty="0">
                <a:solidFill>
                  <a:prstClr val="black"/>
                </a:solidFill>
                <a:latin typeface="Calibri" panose="020F0502020204030204"/>
              </a:rPr>
              <a:t>OneDrive</a:t>
            </a:r>
          </a:p>
          <a:p>
            <a:pPr marL="271463" indent="-271463">
              <a:lnSpc>
                <a:spcPct val="110000"/>
              </a:lnSpc>
              <a:spcBef>
                <a:spcPts val="500"/>
              </a:spcBef>
              <a:buFont typeface="+mj-lt"/>
              <a:buAutoNum type="alphaLcParenR"/>
              <a:defRPr/>
            </a:pPr>
            <a:r>
              <a:rPr lang="de-DE" sz="2200" dirty="0" err="1">
                <a:solidFill>
                  <a:prstClr val="black"/>
                </a:solidFill>
                <a:latin typeface="Calibri" panose="020F0502020204030204"/>
              </a:rPr>
              <a:t>Padlet</a:t>
            </a:r>
            <a:endParaRPr lang="de-DE" sz="2200" dirty="0">
              <a:solidFill>
                <a:prstClr val="black"/>
              </a:solidFill>
              <a:latin typeface="Calibri" panose="020F0502020204030204"/>
            </a:endParaRPr>
          </a:p>
          <a:p>
            <a:pPr marL="271463" indent="-271463">
              <a:lnSpc>
                <a:spcPct val="110000"/>
              </a:lnSpc>
              <a:spcBef>
                <a:spcPts val="500"/>
              </a:spcBef>
              <a:buFont typeface="+mj-lt"/>
              <a:buAutoNum type="alphaLcParenR"/>
              <a:defRPr/>
            </a:pPr>
            <a:r>
              <a:rPr lang="de-DE" sz="2200" dirty="0">
                <a:solidFill>
                  <a:prstClr val="black"/>
                </a:solidFill>
                <a:latin typeface="Calibri" panose="020F0502020204030204"/>
              </a:rPr>
              <a:t>Discord</a:t>
            </a:r>
          </a:p>
        </p:txBody>
      </p:sp>
      <p:sp>
        <p:nvSpPr>
          <p:cNvPr id="5" name="Rechteck 4">
            <a:hlinkClick r:id="rId2" action="ppaction://hlinksldjump"/>
            <a:extLst>
              <a:ext uri="{FF2B5EF4-FFF2-40B4-BE49-F238E27FC236}">
                <a16:creationId xmlns:a16="http://schemas.microsoft.com/office/drawing/2014/main" id="{E4B59E27-E6EC-32F6-272F-1EE55B64E60C}"/>
              </a:ext>
            </a:extLst>
          </p:cNvPr>
          <p:cNvSpPr/>
          <p:nvPr/>
        </p:nvSpPr>
        <p:spPr>
          <a:xfrm>
            <a:off x="10101000" y="6039000"/>
            <a:ext cx="713563" cy="63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>
                <a:solidFill>
                  <a:schemeClr val="tx1"/>
                </a:solidFill>
                <a:sym typeface="Webdings" panose="05030102010509060703" pitchFamily="18" charset="2"/>
              </a:rPr>
              <a:t></a:t>
            </a:r>
            <a:endParaRPr lang="de-AT" sz="2800" dirty="0">
              <a:solidFill>
                <a:schemeClr val="tx1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39F481F-820F-BD7D-558F-6CA741DC5C7B}"/>
              </a:ext>
            </a:extLst>
          </p:cNvPr>
          <p:cNvSpPr/>
          <p:nvPr/>
        </p:nvSpPr>
        <p:spPr>
          <a:xfrm>
            <a:off x="2091000" y="594000"/>
            <a:ext cx="1215000" cy="112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E4</a:t>
            </a:r>
          </a:p>
        </p:txBody>
      </p:sp>
      <p:pic>
        <p:nvPicPr>
          <p:cNvPr id="3" name="Inhaltsplatzhalter 9" descr="Ein Bild, das Text, Person, Stuhl, Mobiliar enthält.&#10;&#10;KI-generierte Inhalte können fehlerhaft sein.">
            <a:extLst>
              <a:ext uri="{FF2B5EF4-FFF2-40B4-BE49-F238E27FC236}">
                <a16:creationId xmlns:a16="http://schemas.microsoft.com/office/drawing/2014/main" id="{C804DA2D-8017-DB9D-F49D-A98BA06BD6D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806" y="1889125"/>
            <a:ext cx="3609975" cy="3609975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07367B8-44DC-D203-086C-770B7BD44B25}"/>
              </a:ext>
            </a:extLst>
          </p:cNvPr>
          <p:cNvSpPr txBox="1"/>
          <p:nvPr/>
        </p:nvSpPr>
        <p:spPr>
          <a:xfrm>
            <a:off x="3216000" y="5589000"/>
            <a:ext cx="1794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erstellt mit 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</a:rPr>
              <a:t>chatGPT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2538557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Datenschutz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9C06CB7D-AF69-1B89-0A6A-15313F0DF4A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01000" y="1888592"/>
            <a:ext cx="4095000" cy="3610408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Wahr oder Falsch?</a:t>
            </a:r>
          </a:p>
          <a:p>
            <a:pPr marL="0" indent="0">
              <a:buNone/>
            </a:pPr>
            <a:r>
              <a:rPr lang="de-DE" dirty="0"/>
              <a:t>Wenn eine Webseite ein Cookie speichert, bedeutet das, dass sie automatisch alle meine persönlichen Daten kennt.</a:t>
            </a:r>
          </a:p>
        </p:txBody>
      </p:sp>
      <p:sp>
        <p:nvSpPr>
          <p:cNvPr id="5" name="Rechteck 4">
            <a:hlinkClick r:id="rId2" action="ppaction://hlinksldjump"/>
            <a:extLst>
              <a:ext uri="{FF2B5EF4-FFF2-40B4-BE49-F238E27FC236}">
                <a16:creationId xmlns:a16="http://schemas.microsoft.com/office/drawing/2014/main" id="{D8EF7658-4B05-779B-EF03-CA57C405A034}"/>
              </a:ext>
            </a:extLst>
          </p:cNvPr>
          <p:cNvSpPr/>
          <p:nvPr/>
        </p:nvSpPr>
        <p:spPr>
          <a:xfrm>
            <a:off x="10101000" y="6039000"/>
            <a:ext cx="713563" cy="63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>
                <a:solidFill>
                  <a:schemeClr val="tx1"/>
                </a:solidFill>
                <a:sym typeface="Webdings" panose="05030102010509060703" pitchFamily="18" charset="2"/>
              </a:rPr>
              <a:t></a:t>
            </a:r>
            <a:endParaRPr lang="de-AT" sz="2800" dirty="0">
              <a:solidFill>
                <a:schemeClr val="tx1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D2A6568-B3D6-3BCF-A033-38B2B3D0A7E7}"/>
              </a:ext>
            </a:extLst>
          </p:cNvPr>
          <p:cNvSpPr/>
          <p:nvPr/>
        </p:nvSpPr>
        <p:spPr>
          <a:xfrm>
            <a:off x="2091000" y="594000"/>
            <a:ext cx="1215000" cy="112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A2</a:t>
            </a:r>
          </a:p>
        </p:txBody>
      </p:sp>
      <p:pic>
        <p:nvPicPr>
          <p:cNvPr id="10" name="Inhaltsplatzhalter 9" descr="Ein Bild, das computer, Computer, Screenshot, Wasser enthält.&#10;&#10;KI-generierte Inhalte können fehlerhaft sein.">
            <a:extLst>
              <a:ext uri="{FF2B5EF4-FFF2-40B4-BE49-F238E27FC236}">
                <a16:creationId xmlns:a16="http://schemas.microsoft.com/office/drawing/2014/main" id="{C3DF8EFA-7717-03C3-DE69-F955EAFF8BA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806" y="1889125"/>
            <a:ext cx="3609975" cy="3609975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39DA0D3-F57D-4ED9-69AB-BB10D055D2CB}"/>
              </a:ext>
            </a:extLst>
          </p:cNvPr>
          <p:cNvSpPr txBox="1"/>
          <p:nvPr/>
        </p:nvSpPr>
        <p:spPr>
          <a:xfrm>
            <a:off x="3209964" y="5548707"/>
            <a:ext cx="2217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erstellt mit Google Gemini, 2025</a:t>
            </a:r>
          </a:p>
        </p:txBody>
      </p:sp>
    </p:spTree>
    <p:extLst>
      <p:ext uri="{BB962C8B-B14F-4D97-AF65-F5344CB8AC3E}">
        <p14:creationId xmlns:p14="http://schemas.microsoft.com/office/powerpoint/2010/main" val="41241852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Kollaborativ arbeiten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2AB172CD-23F5-5852-D26F-B54B61C4817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01000" y="1888592"/>
            <a:ext cx="4095000" cy="3610408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Erkläre warum es wichtig ist, sich abzusprechen und Regeln festzulegen, wenn man gemeinsam an </a:t>
            </a:r>
            <a:r>
              <a:rPr lang="de-DE"/>
              <a:t>einem Online-Projekt </a:t>
            </a:r>
            <a:r>
              <a:rPr lang="de-DE" dirty="0"/>
              <a:t>arbeitet. </a:t>
            </a:r>
          </a:p>
        </p:txBody>
      </p:sp>
      <p:sp>
        <p:nvSpPr>
          <p:cNvPr id="5" name="Rechteck 4">
            <a:hlinkClick r:id="rId2" action="ppaction://hlinksldjump"/>
            <a:extLst>
              <a:ext uri="{FF2B5EF4-FFF2-40B4-BE49-F238E27FC236}">
                <a16:creationId xmlns:a16="http://schemas.microsoft.com/office/drawing/2014/main" id="{591116A3-F05C-E1CF-5013-465A53DD5589}"/>
              </a:ext>
            </a:extLst>
          </p:cNvPr>
          <p:cNvSpPr/>
          <p:nvPr/>
        </p:nvSpPr>
        <p:spPr>
          <a:xfrm>
            <a:off x="10101000" y="6039000"/>
            <a:ext cx="713563" cy="63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>
                <a:solidFill>
                  <a:schemeClr val="tx1"/>
                </a:solidFill>
                <a:sym typeface="Webdings" panose="05030102010509060703" pitchFamily="18" charset="2"/>
              </a:rPr>
              <a:t></a:t>
            </a:r>
            <a:endParaRPr lang="de-AT" sz="2800" dirty="0">
              <a:solidFill>
                <a:schemeClr val="tx1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B46C872-5C67-3294-9F77-D15300744328}"/>
              </a:ext>
            </a:extLst>
          </p:cNvPr>
          <p:cNvSpPr/>
          <p:nvPr/>
        </p:nvSpPr>
        <p:spPr>
          <a:xfrm>
            <a:off x="2091000" y="594000"/>
            <a:ext cx="1215000" cy="112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E5</a:t>
            </a:r>
          </a:p>
        </p:txBody>
      </p:sp>
      <p:pic>
        <p:nvPicPr>
          <p:cNvPr id="3" name="Inhaltsplatzhalter 9" descr="Ein Bild, das Text, Person, Stuhl, Mobiliar enthält.&#10;&#10;KI-generierte Inhalte können fehlerhaft sein.">
            <a:extLst>
              <a:ext uri="{FF2B5EF4-FFF2-40B4-BE49-F238E27FC236}">
                <a16:creationId xmlns:a16="http://schemas.microsoft.com/office/drawing/2014/main" id="{76CDC7DE-EB27-621F-F8DF-584C5F2BB9F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806" y="1889125"/>
            <a:ext cx="3609975" cy="3609975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2142C43-8FE3-63E6-A6A0-38A0CBFC5E4E}"/>
              </a:ext>
            </a:extLst>
          </p:cNvPr>
          <p:cNvSpPr txBox="1"/>
          <p:nvPr/>
        </p:nvSpPr>
        <p:spPr>
          <a:xfrm>
            <a:off x="3216000" y="5589000"/>
            <a:ext cx="1794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erstellt mit 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</a:rPr>
              <a:t>chatGPT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1168391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Kollaborativ arbeiten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6AA19C73-DAF0-BA6F-37B9-BB2ADBC32DC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01000" y="1888592"/>
            <a:ext cx="4095000" cy="361040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30000"/>
              </a:lnSpc>
              <a:spcBef>
                <a:spcPts val="500"/>
              </a:spcBef>
              <a:buNone/>
            </a:pPr>
            <a:r>
              <a:rPr lang="de-DE" sz="2600" dirty="0"/>
              <a:t>Mia und Berat arbeiten gemeinsam an einem Dokument in einem Online-Tool. Plötzlich merken sie, dass eine Seite fehlt.</a:t>
            </a:r>
          </a:p>
          <a:p>
            <a:pPr marL="0" indent="0">
              <a:lnSpc>
                <a:spcPct val="130000"/>
              </a:lnSpc>
              <a:spcBef>
                <a:spcPts val="500"/>
              </a:spcBef>
              <a:buNone/>
            </a:pPr>
            <a:endParaRPr lang="de-DE" sz="2600" dirty="0"/>
          </a:p>
          <a:p>
            <a:pPr marL="0" indent="0">
              <a:lnSpc>
                <a:spcPct val="130000"/>
              </a:lnSpc>
              <a:spcBef>
                <a:spcPts val="500"/>
              </a:spcBef>
              <a:buNone/>
            </a:pPr>
            <a:r>
              <a:rPr lang="de-DE" sz="2600" b="1" dirty="0"/>
              <a:t>Welche Vorsichtsmaßnahmen können sie in Zukunft treffen, um solche Probleme zu vermeiden?</a:t>
            </a:r>
          </a:p>
        </p:txBody>
      </p:sp>
      <p:sp>
        <p:nvSpPr>
          <p:cNvPr id="5" name="Rechteck 4">
            <a:hlinkClick r:id="rId2" action="ppaction://hlinksldjump"/>
            <a:extLst>
              <a:ext uri="{FF2B5EF4-FFF2-40B4-BE49-F238E27FC236}">
                <a16:creationId xmlns:a16="http://schemas.microsoft.com/office/drawing/2014/main" id="{395EFACD-8E22-87F2-4A18-D3F06B594A3A}"/>
              </a:ext>
            </a:extLst>
          </p:cNvPr>
          <p:cNvSpPr/>
          <p:nvPr/>
        </p:nvSpPr>
        <p:spPr>
          <a:xfrm>
            <a:off x="10101000" y="6039000"/>
            <a:ext cx="713563" cy="63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>
                <a:solidFill>
                  <a:schemeClr val="tx1"/>
                </a:solidFill>
                <a:sym typeface="Webdings" panose="05030102010509060703" pitchFamily="18" charset="2"/>
              </a:rPr>
              <a:t></a:t>
            </a:r>
            <a:endParaRPr lang="de-AT" sz="2800" dirty="0">
              <a:solidFill>
                <a:schemeClr val="tx1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5B7F692-4C3E-1280-93C3-6A69F71AF749}"/>
              </a:ext>
            </a:extLst>
          </p:cNvPr>
          <p:cNvSpPr/>
          <p:nvPr/>
        </p:nvSpPr>
        <p:spPr>
          <a:xfrm>
            <a:off x="2091000" y="594000"/>
            <a:ext cx="1215000" cy="112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E6</a:t>
            </a:r>
          </a:p>
        </p:txBody>
      </p:sp>
      <p:pic>
        <p:nvPicPr>
          <p:cNvPr id="3" name="Inhaltsplatzhalter 9" descr="Ein Bild, das Text, Person, Stuhl, Mobiliar enthält.&#10;&#10;KI-generierte Inhalte können fehlerhaft sein.">
            <a:extLst>
              <a:ext uri="{FF2B5EF4-FFF2-40B4-BE49-F238E27FC236}">
                <a16:creationId xmlns:a16="http://schemas.microsoft.com/office/drawing/2014/main" id="{61A27A3D-665E-2063-3053-D42DF8CE621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806" y="1889125"/>
            <a:ext cx="3609975" cy="3609975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CA38270-6920-5273-3772-C614A34A475F}"/>
              </a:ext>
            </a:extLst>
          </p:cNvPr>
          <p:cNvSpPr txBox="1"/>
          <p:nvPr/>
        </p:nvSpPr>
        <p:spPr>
          <a:xfrm>
            <a:off x="3216000" y="5589000"/>
            <a:ext cx="1794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erstellt mit 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</a:rPr>
              <a:t>chatGPT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3263417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Datenschutz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976783A7-EF4D-6F43-1A7F-8057B916CB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01000" y="1888592"/>
            <a:ext cx="4095000" cy="361040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500"/>
              </a:spcBef>
              <a:buNone/>
            </a:pPr>
            <a:r>
              <a:rPr lang="de-DE" sz="2400" b="1" dirty="0"/>
              <a:t>Welches dieser Passwörter ist am sichersten?</a:t>
            </a:r>
          </a:p>
          <a:p>
            <a:pPr marL="0" indent="0">
              <a:lnSpc>
                <a:spcPct val="110000"/>
              </a:lnSpc>
              <a:spcBef>
                <a:spcPts val="500"/>
              </a:spcBef>
              <a:buNone/>
            </a:pPr>
            <a:br>
              <a:rPr lang="de-DE" sz="2400" b="1" dirty="0"/>
            </a:br>
            <a:r>
              <a:rPr lang="de-DE" sz="2400" dirty="0"/>
              <a:t>a) 123456</a:t>
            </a:r>
            <a:br>
              <a:rPr lang="de-DE" sz="2400" dirty="0"/>
            </a:br>
            <a:r>
              <a:rPr lang="de-DE" sz="2400" dirty="0"/>
              <a:t>b) MeinGeburtstag2009</a:t>
            </a:r>
            <a:br>
              <a:rPr lang="de-DE" sz="2400" dirty="0"/>
            </a:br>
            <a:r>
              <a:rPr lang="de-DE" sz="2400" dirty="0"/>
              <a:t>c) Xy$9!bT2&amp;</a:t>
            </a:r>
            <a:br>
              <a:rPr lang="de-DE" sz="2400" dirty="0"/>
            </a:br>
            <a:r>
              <a:rPr lang="de-DE" sz="2400" dirty="0"/>
              <a:t>d) Passwort123</a:t>
            </a:r>
          </a:p>
        </p:txBody>
      </p:sp>
      <p:sp>
        <p:nvSpPr>
          <p:cNvPr id="5" name="Rechteck 4">
            <a:hlinkClick r:id="rId2" action="ppaction://hlinksldjump"/>
            <a:extLst>
              <a:ext uri="{FF2B5EF4-FFF2-40B4-BE49-F238E27FC236}">
                <a16:creationId xmlns:a16="http://schemas.microsoft.com/office/drawing/2014/main" id="{D9683E78-C84B-E245-F025-29A0DF269152}"/>
              </a:ext>
            </a:extLst>
          </p:cNvPr>
          <p:cNvSpPr/>
          <p:nvPr/>
        </p:nvSpPr>
        <p:spPr>
          <a:xfrm>
            <a:off x="10101000" y="6039000"/>
            <a:ext cx="713563" cy="63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>
                <a:solidFill>
                  <a:schemeClr val="tx1"/>
                </a:solidFill>
                <a:sym typeface="Webdings" panose="05030102010509060703" pitchFamily="18" charset="2"/>
              </a:rPr>
              <a:t></a:t>
            </a:r>
            <a:endParaRPr lang="de-AT" sz="2800" dirty="0">
              <a:solidFill>
                <a:schemeClr val="tx1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C7C46BC-E11E-125C-BA7B-618CD6E08A1D}"/>
              </a:ext>
            </a:extLst>
          </p:cNvPr>
          <p:cNvSpPr/>
          <p:nvPr/>
        </p:nvSpPr>
        <p:spPr>
          <a:xfrm>
            <a:off x="2091000" y="594000"/>
            <a:ext cx="1215000" cy="112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A3</a:t>
            </a:r>
          </a:p>
        </p:txBody>
      </p:sp>
      <p:pic>
        <p:nvPicPr>
          <p:cNvPr id="10" name="Inhaltsplatzhalter 9" descr="Ein Bild, das computer, Computer, Screenshot, Wasser enthält.&#10;&#10;KI-generierte Inhalte können fehlerhaft sein.">
            <a:extLst>
              <a:ext uri="{FF2B5EF4-FFF2-40B4-BE49-F238E27FC236}">
                <a16:creationId xmlns:a16="http://schemas.microsoft.com/office/drawing/2014/main" id="{CEAE2F71-87A1-1CD7-08EC-E5583C25695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806" y="1889125"/>
            <a:ext cx="3609975" cy="3609975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3BA314C-17F2-DF5E-3033-DC33FE48F518}"/>
              </a:ext>
            </a:extLst>
          </p:cNvPr>
          <p:cNvSpPr txBox="1"/>
          <p:nvPr/>
        </p:nvSpPr>
        <p:spPr>
          <a:xfrm>
            <a:off x="3209964" y="5548707"/>
            <a:ext cx="2217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erstellt mit Google Gemini, 2025</a:t>
            </a:r>
          </a:p>
        </p:txBody>
      </p:sp>
    </p:spTree>
    <p:extLst>
      <p:ext uri="{BB962C8B-B14F-4D97-AF65-F5344CB8AC3E}">
        <p14:creationId xmlns:p14="http://schemas.microsoft.com/office/powerpoint/2010/main" val="1739549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Datenschutz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258ACD45-2E3A-4B5A-3418-D1B4C4593F7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01000" y="1888592"/>
            <a:ext cx="4095000" cy="361040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30000"/>
              </a:lnSpc>
              <a:spcBef>
                <a:spcPts val="500"/>
              </a:spcBef>
              <a:buNone/>
            </a:pPr>
            <a:r>
              <a:rPr lang="de-DE" b="1" dirty="0"/>
              <a:t>Was solltest du tun, wenn eine App deine Standortdaten haben will?</a:t>
            </a:r>
          </a:p>
          <a:p>
            <a:pPr marL="357188" indent="-274638">
              <a:lnSpc>
                <a:spcPct val="130000"/>
              </a:lnSpc>
              <a:spcBef>
                <a:spcPts val="500"/>
              </a:spcBef>
              <a:buFont typeface="+mj-lt"/>
              <a:buAutoNum type="alphaLcParenR"/>
            </a:pPr>
            <a:r>
              <a:rPr lang="de-DE" dirty="0"/>
              <a:t>Immer erlauben, damit sie funktioniert</a:t>
            </a:r>
          </a:p>
          <a:p>
            <a:pPr marL="357188" indent="-274638">
              <a:lnSpc>
                <a:spcPct val="130000"/>
              </a:lnSpc>
              <a:spcBef>
                <a:spcPts val="500"/>
              </a:spcBef>
              <a:buFont typeface="+mj-lt"/>
              <a:buAutoNum type="alphaLcParenR"/>
            </a:pPr>
            <a:r>
              <a:rPr lang="de-DE" dirty="0"/>
              <a:t>Nur erlauben, wenn es wirklich nötig ist</a:t>
            </a:r>
          </a:p>
          <a:p>
            <a:pPr marL="357188" indent="-274638">
              <a:lnSpc>
                <a:spcPct val="130000"/>
              </a:lnSpc>
              <a:spcBef>
                <a:spcPts val="500"/>
              </a:spcBef>
              <a:buFont typeface="+mj-lt"/>
              <a:buAutoNum type="alphaLcParenR"/>
            </a:pPr>
            <a:r>
              <a:rPr lang="de-DE" dirty="0"/>
              <a:t>Niemals erlauben, das ist immer gefährlich</a:t>
            </a:r>
          </a:p>
          <a:p>
            <a:pPr marL="357188" indent="-274638">
              <a:lnSpc>
                <a:spcPct val="130000"/>
              </a:lnSpc>
              <a:spcBef>
                <a:spcPts val="500"/>
              </a:spcBef>
              <a:buFont typeface="+mj-lt"/>
              <a:buAutoNum type="alphaLcParenR"/>
            </a:pPr>
            <a:r>
              <a:rPr lang="de-DE" dirty="0"/>
              <a:t>Erst nachlesen, wofür die Daten genutzt werden</a:t>
            </a:r>
          </a:p>
        </p:txBody>
      </p:sp>
      <p:sp>
        <p:nvSpPr>
          <p:cNvPr id="5" name="Rechteck 4">
            <a:hlinkClick r:id="rId2" action="ppaction://hlinksldjump"/>
            <a:extLst>
              <a:ext uri="{FF2B5EF4-FFF2-40B4-BE49-F238E27FC236}">
                <a16:creationId xmlns:a16="http://schemas.microsoft.com/office/drawing/2014/main" id="{94725576-7738-0EB6-2962-6B5CAE0C2C3A}"/>
              </a:ext>
            </a:extLst>
          </p:cNvPr>
          <p:cNvSpPr/>
          <p:nvPr/>
        </p:nvSpPr>
        <p:spPr>
          <a:xfrm>
            <a:off x="10101000" y="6039000"/>
            <a:ext cx="713563" cy="63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>
                <a:solidFill>
                  <a:schemeClr val="tx1"/>
                </a:solidFill>
                <a:sym typeface="Webdings" panose="05030102010509060703" pitchFamily="18" charset="2"/>
              </a:rPr>
              <a:t></a:t>
            </a:r>
            <a:endParaRPr lang="de-AT" sz="2800" dirty="0">
              <a:solidFill>
                <a:schemeClr val="tx1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936C22A-37D7-2859-C989-39C5736874C7}"/>
              </a:ext>
            </a:extLst>
          </p:cNvPr>
          <p:cNvSpPr/>
          <p:nvPr/>
        </p:nvSpPr>
        <p:spPr>
          <a:xfrm>
            <a:off x="2091000" y="594000"/>
            <a:ext cx="1215000" cy="112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A4</a:t>
            </a:r>
          </a:p>
        </p:txBody>
      </p:sp>
      <p:pic>
        <p:nvPicPr>
          <p:cNvPr id="10" name="Inhaltsplatzhalter 9" descr="Ein Bild, das computer, Computer, Screenshot, Wasser enthält.&#10;&#10;KI-generierte Inhalte können fehlerhaft sein.">
            <a:extLst>
              <a:ext uri="{FF2B5EF4-FFF2-40B4-BE49-F238E27FC236}">
                <a16:creationId xmlns:a16="http://schemas.microsoft.com/office/drawing/2014/main" id="{8E00DB50-5830-8130-6255-149F87CDCD6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806" y="1889125"/>
            <a:ext cx="3609975" cy="3609975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567033C-21D6-0337-202C-5411F795EC69}"/>
              </a:ext>
            </a:extLst>
          </p:cNvPr>
          <p:cNvSpPr txBox="1"/>
          <p:nvPr/>
        </p:nvSpPr>
        <p:spPr>
          <a:xfrm>
            <a:off x="3209964" y="5548707"/>
            <a:ext cx="2217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erstellt mit Google Gemini, 2025</a:t>
            </a:r>
          </a:p>
        </p:txBody>
      </p:sp>
    </p:spTree>
    <p:extLst>
      <p:ext uri="{BB962C8B-B14F-4D97-AF65-F5344CB8AC3E}">
        <p14:creationId xmlns:p14="http://schemas.microsoft.com/office/powerpoint/2010/main" val="2115357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Datenschutz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7F783588-0516-804A-813A-0372E7550BA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01000" y="1888592"/>
            <a:ext cx="4095000" cy="3610408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Erkläre warum man nicht überall dasselbe Passwort verwenden soll.</a:t>
            </a:r>
          </a:p>
        </p:txBody>
      </p:sp>
      <p:sp>
        <p:nvSpPr>
          <p:cNvPr id="5" name="Rechteck 4">
            <a:hlinkClick r:id="rId2" action="ppaction://hlinksldjump"/>
            <a:extLst>
              <a:ext uri="{FF2B5EF4-FFF2-40B4-BE49-F238E27FC236}">
                <a16:creationId xmlns:a16="http://schemas.microsoft.com/office/drawing/2014/main" id="{D10C83DE-3B99-4E74-BAD5-3D5DFEF999DF}"/>
              </a:ext>
            </a:extLst>
          </p:cNvPr>
          <p:cNvSpPr/>
          <p:nvPr/>
        </p:nvSpPr>
        <p:spPr>
          <a:xfrm>
            <a:off x="10101000" y="6039000"/>
            <a:ext cx="713563" cy="63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>
                <a:solidFill>
                  <a:schemeClr val="tx1"/>
                </a:solidFill>
                <a:sym typeface="Webdings" panose="05030102010509060703" pitchFamily="18" charset="2"/>
              </a:rPr>
              <a:t></a:t>
            </a:r>
            <a:endParaRPr lang="de-AT" sz="2800" dirty="0">
              <a:solidFill>
                <a:schemeClr val="tx1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67F5162-3F0B-7CB7-BC55-3E326577E2B1}"/>
              </a:ext>
            </a:extLst>
          </p:cNvPr>
          <p:cNvSpPr/>
          <p:nvPr/>
        </p:nvSpPr>
        <p:spPr>
          <a:xfrm>
            <a:off x="2091000" y="594000"/>
            <a:ext cx="1215000" cy="112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A5</a:t>
            </a:r>
          </a:p>
        </p:txBody>
      </p:sp>
      <p:pic>
        <p:nvPicPr>
          <p:cNvPr id="10" name="Inhaltsplatzhalter 9" descr="Ein Bild, das computer, Computer, Screenshot, Wasser enthält.&#10;&#10;KI-generierte Inhalte können fehlerhaft sein.">
            <a:extLst>
              <a:ext uri="{FF2B5EF4-FFF2-40B4-BE49-F238E27FC236}">
                <a16:creationId xmlns:a16="http://schemas.microsoft.com/office/drawing/2014/main" id="{1060FB02-81E2-F117-6D27-A88E47ECA21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806" y="1889125"/>
            <a:ext cx="3609975" cy="3609975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EBDD0E4-5851-13B3-487E-6587325FFC69}"/>
              </a:ext>
            </a:extLst>
          </p:cNvPr>
          <p:cNvSpPr txBox="1"/>
          <p:nvPr/>
        </p:nvSpPr>
        <p:spPr>
          <a:xfrm>
            <a:off x="3209964" y="5548707"/>
            <a:ext cx="2217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erstellt mit Google Gemini, 2025</a:t>
            </a:r>
          </a:p>
        </p:txBody>
      </p:sp>
    </p:spTree>
    <p:extLst>
      <p:ext uri="{BB962C8B-B14F-4D97-AF65-F5344CB8AC3E}">
        <p14:creationId xmlns:p14="http://schemas.microsoft.com/office/powerpoint/2010/main" val="1391313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Datenschutz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94FD5F11-74F3-DEB3-0B02-4AF2F1A4F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01000" y="1888592"/>
            <a:ext cx="4095000" cy="3610408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Lisa bekommt eine Chat-Nachricht von einer ihr unbekannten Person, die nach ihrem Wohnort fragt.</a:t>
            </a:r>
          </a:p>
          <a:p>
            <a:pPr marL="0" indent="0">
              <a:buNone/>
            </a:pPr>
            <a:br>
              <a:rPr lang="de-DE" dirty="0"/>
            </a:br>
            <a:r>
              <a:rPr lang="de-DE" b="1" dirty="0"/>
              <a:t>Was soll Lisa tun?</a:t>
            </a:r>
          </a:p>
        </p:txBody>
      </p:sp>
      <p:sp>
        <p:nvSpPr>
          <p:cNvPr id="5" name="Rechteck 4">
            <a:hlinkClick r:id="rId2" action="ppaction://hlinksldjump"/>
            <a:extLst>
              <a:ext uri="{FF2B5EF4-FFF2-40B4-BE49-F238E27FC236}">
                <a16:creationId xmlns:a16="http://schemas.microsoft.com/office/drawing/2014/main" id="{F5F0C2D2-3B17-D76F-34E5-3862D09029F9}"/>
              </a:ext>
            </a:extLst>
          </p:cNvPr>
          <p:cNvSpPr/>
          <p:nvPr/>
        </p:nvSpPr>
        <p:spPr>
          <a:xfrm>
            <a:off x="10101000" y="6039000"/>
            <a:ext cx="713563" cy="63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>
                <a:solidFill>
                  <a:schemeClr val="tx1"/>
                </a:solidFill>
                <a:sym typeface="Webdings" panose="05030102010509060703" pitchFamily="18" charset="2"/>
              </a:rPr>
              <a:t></a:t>
            </a:r>
            <a:endParaRPr lang="de-AT" sz="2800" dirty="0">
              <a:solidFill>
                <a:schemeClr val="tx1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2F504EA-1E48-CD80-8D8C-08758550FCE5}"/>
              </a:ext>
            </a:extLst>
          </p:cNvPr>
          <p:cNvSpPr/>
          <p:nvPr/>
        </p:nvSpPr>
        <p:spPr>
          <a:xfrm>
            <a:off x="2091000" y="594000"/>
            <a:ext cx="1215000" cy="112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A6</a:t>
            </a:r>
          </a:p>
        </p:txBody>
      </p:sp>
      <p:pic>
        <p:nvPicPr>
          <p:cNvPr id="10" name="Inhaltsplatzhalter 9" descr="Ein Bild, das computer, Computer, Screenshot, Wasser enthält.&#10;&#10;KI-generierte Inhalte können fehlerhaft sein.">
            <a:extLst>
              <a:ext uri="{FF2B5EF4-FFF2-40B4-BE49-F238E27FC236}">
                <a16:creationId xmlns:a16="http://schemas.microsoft.com/office/drawing/2014/main" id="{5C64C3CF-3A2C-EB8A-665A-66064AAE1B3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806" y="1889125"/>
            <a:ext cx="3609975" cy="3609975"/>
          </a:xfr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FA42780-6746-C8DB-5FFF-E7F26434E241}"/>
              </a:ext>
            </a:extLst>
          </p:cNvPr>
          <p:cNvSpPr txBox="1"/>
          <p:nvPr/>
        </p:nvSpPr>
        <p:spPr>
          <a:xfrm>
            <a:off x="3209964" y="5548707"/>
            <a:ext cx="2217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erstellt mit Google Gemini, 2025</a:t>
            </a:r>
          </a:p>
        </p:txBody>
      </p:sp>
    </p:spTree>
    <p:extLst>
      <p:ext uri="{BB962C8B-B14F-4D97-AF65-F5344CB8AC3E}">
        <p14:creationId xmlns:p14="http://schemas.microsoft.com/office/powerpoint/2010/main" val="1716223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Online kommunizieren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756989CB-9566-7AC3-090D-EB225A94522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01000" y="1888592"/>
            <a:ext cx="4095000" cy="3610408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Wahr oder Falsch?</a:t>
            </a:r>
          </a:p>
          <a:p>
            <a:pPr marL="0" indent="0">
              <a:buNone/>
            </a:pPr>
            <a:r>
              <a:rPr lang="de-DE" dirty="0"/>
              <a:t>Wenn ich eine Nachricht in einem Gruppenchat lösche, können andere sie nicht mehr sehen.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Rechteck 4">
            <a:hlinkClick r:id="rId2" action="ppaction://hlinksldjump"/>
            <a:extLst>
              <a:ext uri="{FF2B5EF4-FFF2-40B4-BE49-F238E27FC236}">
                <a16:creationId xmlns:a16="http://schemas.microsoft.com/office/drawing/2014/main" id="{F777786A-D229-EAA8-6E94-3398A554997B}"/>
              </a:ext>
            </a:extLst>
          </p:cNvPr>
          <p:cNvSpPr/>
          <p:nvPr/>
        </p:nvSpPr>
        <p:spPr>
          <a:xfrm>
            <a:off x="10101000" y="6039000"/>
            <a:ext cx="713563" cy="63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>
                <a:solidFill>
                  <a:schemeClr val="tx1"/>
                </a:solidFill>
                <a:sym typeface="Webdings" panose="05030102010509060703" pitchFamily="18" charset="2"/>
              </a:rPr>
              <a:t></a:t>
            </a:r>
            <a:endParaRPr lang="de-AT" sz="2800" dirty="0">
              <a:solidFill>
                <a:schemeClr val="tx1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193ECB8-848C-8FEE-E69C-E9E9B37C0243}"/>
              </a:ext>
            </a:extLst>
          </p:cNvPr>
          <p:cNvSpPr/>
          <p:nvPr/>
        </p:nvSpPr>
        <p:spPr>
          <a:xfrm>
            <a:off x="2091000" y="594000"/>
            <a:ext cx="1215000" cy="112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B1</a:t>
            </a:r>
          </a:p>
        </p:txBody>
      </p:sp>
      <p:pic>
        <p:nvPicPr>
          <p:cNvPr id="11" name="Inhaltsplatzhalter 10" descr="Ein Bild, das Kleidung, Menschliches Gesicht, Person, Darstellung enthält.&#10;&#10;KI-generierte Inhalte können fehlerhaft sein.">
            <a:extLst>
              <a:ext uri="{FF2B5EF4-FFF2-40B4-BE49-F238E27FC236}">
                <a16:creationId xmlns:a16="http://schemas.microsoft.com/office/drawing/2014/main" id="{699475B2-6AF0-A01A-A44B-088D4CA3C6E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806" y="1889125"/>
            <a:ext cx="3609975" cy="3609975"/>
          </a:xfr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611D6C4-4AEF-8474-321D-662B1173BB83}"/>
              </a:ext>
            </a:extLst>
          </p:cNvPr>
          <p:cNvSpPr txBox="1"/>
          <p:nvPr/>
        </p:nvSpPr>
        <p:spPr>
          <a:xfrm>
            <a:off x="3156070" y="5551176"/>
            <a:ext cx="2217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erstellt mit Google Gemini, 2025</a:t>
            </a:r>
            <a:br>
              <a:rPr lang="de-DE" sz="1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nachbearbeitet mit Gimp</a:t>
            </a:r>
          </a:p>
        </p:txBody>
      </p:sp>
    </p:spTree>
    <p:extLst>
      <p:ext uri="{BB962C8B-B14F-4D97-AF65-F5344CB8AC3E}">
        <p14:creationId xmlns:p14="http://schemas.microsoft.com/office/powerpoint/2010/main" val="2877889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Online kommunizieren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F17B4610-5F79-FCEE-1458-8DDD124F0EC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01000" y="1888592"/>
            <a:ext cx="4095000" cy="3610408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Wahr oder Falsch?</a:t>
            </a:r>
          </a:p>
          <a:p>
            <a:pPr marL="0" indent="0">
              <a:buNone/>
            </a:pPr>
            <a:r>
              <a:rPr lang="de-DE" dirty="0"/>
              <a:t>Wenn ich eine Nachricht in einem Gruppenchat lösche, können andere sie nicht mehr sehen.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Rechteck 4">
            <a:hlinkClick r:id="rId2" action="ppaction://hlinksldjump"/>
            <a:extLst>
              <a:ext uri="{FF2B5EF4-FFF2-40B4-BE49-F238E27FC236}">
                <a16:creationId xmlns:a16="http://schemas.microsoft.com/office/drawing/2014/main" id="{48CD5841-7F39-D8F3-F25D-010D21CBBCE3}"/>
              </a:ext>
            </a:extLst>
          </p:cNvPr>
          <p:cNvSpPr/>
          <p:nvPr/>
        </p:nvSpPr>
        <p:spPr>
          <a:xfrm>
            <a:off x="10101000" y="6039000"/>
            <a:ext cx="713563" cy="63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>
                <a:solidFill>
                  <a:schemeClr val="tx1"/>
                </a:solidFill>
                <a:sym typeface="Webdings" panose="05030102010509060703" pitchFamily="18" charset="2"/>
              </a:rPr>
              <a:t></a:t>
            </a:r>
            <a:endParaRPr lang="de-AT" sz="2800" dirty="0">
              <a:solidFill>
                <a:schemeClr val="tx1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5DF1DF1-AEF9-35B9-7E91-1DBED39C102B}"/>
              </a:ext>
            </a:extLst>
          </p:cNvPr>
          <p:cNvSpPr/>
          <p:nvPr/>
        </p:nvSpPr>
        <p:spPr>
          <a:xfrm>
            <a:off x="2091000" y="594000"/>
            <a:ext cx="1215000" cy="112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B2</a:t>
            </a:r>
          </a:p>
        </p:txBody>
      </p:sp>
      <p:pic>
        <p:nvPicPr>
          <p:cNvPr id="3" name="Inhaltsplatzhalter 10" descr="Ein Bild, das Kleidung, Menschliches Gesicht, Person, Darstellung enthält.&#10;&#10;KI-generierte Inhalte können fehlerhaft sein.">
            <a:extLst>
              <a:ext uri="{FF2B5EF4-FFF2-40B4-BE49-F238E27FC236}">
                <a16:creationId xmlns:a16="http://schemas.microsoft.com/office/drawing/2014/main" id="{06C5D58A-8293-49E6-8F38-7084D7CC806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806" y="1889125"/>
            <a:ext cx="3609975" cy="3609975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B365FFE-7F71-9ECE-8FB6-77D73ACE6A58}"/>
              </a:ext>
            </a:extLst>
          </p:cNvPr>
          <p:cNvSpPr txBox="1"/>
          <p:nvPr/>
        </p:nvSpPr>
        <p:spPr>
          <a:xfrm>
            <a:off x="3156070" y="5551176"/>
            <a:ext cx="2217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erstellt mit Google Gemini, 2025</a:t>
            </a:r>
            <a:br>
              <a:rPr lang="de-DE" sz="1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nachbearbeitet mit Gimp</a:t>
            </a:r>
          </a:p>
        </p:txBody>
      </p:sp>
    </p:spTree>
    <p:extLst>
      <p:ext uri="{BB962C8B-B14F-4D97-AF65-F5344CB8AC3E}">
        <p14:creationId xmlns:p14="http://schemas.microsoft.com/office/powerpoint/2010/main" val="296912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enutzerdefiniert 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00"/>
      </a:hlink>
      <a:folHlink>
        <a:srgbClr val="D9E2F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1209</Words>
  <Application>Microsoft Office PowerPoint</Application>
  <PresentationFormat>Breitbild</PresentationFormat>
  <Paragraphs>250</Paragraphs>
  <Slides>31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Tahoma</vt:lpstr>
      <vt:lpstr>Verdana</vt:lpstr>
      <vt:lpstr>Webdings</vt:lpstr>
      <vt:lpstr>Office Theme</vt:lpstr>
      <vt:lpstr>Quiz Digitale Grundbildung 1. Klasse</vt:lpstr>
      <vt:lpstr>Datenschutz</vt:lpstr>
      <vt:lpstr>Datenschutz</vt:lpstr>
      <vt:lpstr>Datenschutz</vt:lpstr>
      <vt:lpstr>Datenschutz</vt:lpstr>
      <vt:lpstr>Datenschutz</vt:lpstr>
      <vt:lpstr>Datenschutz</vt:lpstr>
      <vt:lpstr>Online kommunizieren</vt:lpstr>
      <vt:lpstr>Online kommunizieren</vt:lpstr>
      <vt:lpstr>Online kommunizieren</vt:lpstr>
      <vt:lpstr>Online kommunizieren</vt:lpstr>
      <vt:lpstr>Online kommunizieren</vt:lpstr>
      <vt:lpstr>Online kommunizieren</vt:lpstr>
      <vt:lpstr>Informationen suchen und finden</vt:lpstr>
      <vt:lpstr>Informationen suchen und finden</vt:lpstr>
      <vt:lpstr>Informationen suchen und finden</vt:lpstr>
      <vt:lpstr>Informationen suchen und finden</vt:lpstr>
      <vt:lpstr>Informationen suchen und finden</vt:lpstr>
      <vt:lpstr>Informationen suchen und finden</vt:lpstr>
      <vt:lpstr>Dateimanagement</vt:lpstr>
      <vt:lpstr>Dateimanagement</vt:lpstr>
      <vt:lpstr>Dateimanagement</vt:lpstr>
      <vt:lpstr>Dateimanagement</vt:lpstr>
      <vt:lpstr>Dateimanagement</vt:lpstr>
      <vt:lpstr>Dateimanagement</vt:lpstr>
      <vt:lpstr>Kollaborativ arbeiten</vt:lpstr>
      <vt:lpstr>Kollaborativ arbeiten</vt:lpstr>
      <vt:lpstr>Kollaborativ arbeiten</vt:lpstr>
      <vt:lpstr>Kollaborativ arbeiten</vt:lpstr>
      <vt:lpstr>Kollaborativ arbeiten</vt:lpstr>
      <vt:lpstr>Kollaborativ arbeiten</vt:lpstr>
    </vt:vector>
  </TitlesOfParts>
  <Company>WU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Buchführung</dc:title>
  <dc:creator>Martina Spitzer</dc:creator>
  <cp:lastModifiedBy>Spitaler Martina</cp:lastModifiedBy>
  <cp:revision>31</cp:revision>
  <dcterms:created xsi:type="dcterms:W3CDTF">2016-09-08T13:09:50Z</dcterms:created>
  <dcterms:modified xsi:type="dcterms:W3CDTF">2025-04-08T11:40:36Z</dcterms:modified>
</cp:coreProperties>
</file>