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5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Spitzer" initials="MS" lastIdx="1" clrIdx="0">
    <p:extLst>
      <p:ext uri="{19B8F6BF-5375-455C-9EA6-DF929625EA0E}">
        <p15:presenceInfo xmlns:p15="http://schemas.microsoft.com/office/powerpoint/2012/main" userId="Martina Spitz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6814" autoAdjust="0"/>
  </p:normalViewPr>
  <p:slideViewPr>
    <p:cSldViewPr>
      <p:cViewPr varScale="1">
        <p:scale>
          <a:sx n="97" d="100"/>
          <a:sy n="97" d="100"/>
        </p:scale>
        <p:origin x="108" y="9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982" y="96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italer Martina" userId="424e765b-c873-4a66-addd-cb8b3b0ced93" providerId="ADAL" clId="{B70A13A3-0AAD-4B76-9E9B-D38988423584}"/>
    <pc:docChg chg="undo custSel addSld delSld modSld modMainMaster">
      <pc:chgData name="Spitaler Martina" userId="424e765b-c873-4a66-addd-cb8b3b0ced93" providerId="ADAL" clId="{B70A13A3-0AAD-4B76-9E9B-D38988423584}" dt="2025-03-18T12:58:02.683" v="604" actId="962"/>
      <pc:docMkLst>
        <pc:docMk/>
      </pc:docMkLst>
      <pc:sldChg chg="del">
        <pc:chgData name="Spitaler Martina" userId="424e765b-c873-4a66-addd-cb8b3b0ced93" providerId="ADAL" clId="{B70A13A3-0AAD-4B76-9E9B-D38988423584}" dt="2025-03-14T11:47:36.387" v="0" actId="47"/>
        <pc:sldMkLst>
          <pc:docMk/>
          <pc:sldMk cId="2350637693" sldId="260"/>
        </pc:sldMkLst>
      </pc:sldChg>
      <pc:sldChg chg="del">
        <pc:chgData name="Spitaler Martina" userId="424e765b-c873-4a66-addd-cb8b3b0ced93" providerId="ADAL" clId="{B70A13A3-0AAD-4B76-9E9B-D38988423584}" dt="2025-03-14T11:47:36.871" v="1" actId="47"/>
        <pc:sldMkLst>
          <pc:docMk/>
          <pc:sldMk cId="3101049881" sldId="261"/>
        </pc:sldMkLst>
      </pc:sldChg>
      <pc:sldChg chg="addSp delSp modSp del mod">
        <pc:chgData name="Spitaler Martina" userId="424e765b-c873-4a66-addd-cb8b3b0ced93" providerId="ADAL" clId="{B70A13A3-0AAD-4B76-9E9B-D38988423584}" dt="2025-03-17T10:34:36.235" v="74" actId="47"/>
        <pc:sldMkLst>
          <pc:docMk/>
          <pc:sldMk cId="675777644" sldId="264"/>
        </pc:sldMkLst>
      </pc:sldChg>
      <pc:sldChg chg="addSp delSp modSp add mod addAnim delAnim">
        <pc:chgData name="Spitaler Martina" userId="424e765b-c873-4a66-addd-cb8b3b0ced93" providerId="ADAL" clId="{B70A13A3-0AAD-4B76-9E9B-D38988423584}" dt="2025-03-18T12:44:17.861" v="603" actId="313"/>
        <pc:sldMkLst>
          <pc:docMk/>
          <pc:sldMk cId="950632029" sldId="265"/>
        </pc:sldMkLst>
        <pc:spChg chg="add del mod ord modVis">
          <ac:chgData name="Spitaler Martina" userId="424e765b-c873-4a66-addd-cb8b3b0ced93" providerId="ADAL" clId="{B70A13A3-0AAD-4B76-9E9B-D38988423584}" dt="2025-03-18T12:44:17.861" v="603" actId="313"/>
          <ac:spMkLst>
            <pc:docMk/>
            <pc:sldMk cId="950632029" sldId="265"/>
            <ac:spMk id="10" creationId="{A4CFBE4A-44BB-61AF-D0C6-05A2BADAD690}"/>
          </ac:spMkLst>
        </pc:spChg>
        <pc:spChg chg="add del mod modVis">
          <ac:chgData name="Spitaler Martina" userId="424e765b-c873-4a66-addd-cb8b3b0ced93" providerId="ADAL" clId="{B70A13A3-0AAD-4B76-9E9B-D38988423584}" dt="2025-03-18T10:54:49.517" v="265" actId="21"/>
          <ac:spMkLst>
            <pc:docMk/>
            <pc:sldMk cId="950632029" sldId="265"/>
            <ac:spMk id="11" creationId="{D3796976-7483-7648-46E4-491F0505FCB4}"/>
          </ac:spMkLst>
        </pc:spChg>
        <pc:spChg chg="add del mod modVis">
          <ac:chgData name="Spitaler Martina" userId="424e765b-c873-4a66-addd-cb8b3b0ced93" providerId="ADAL" clId="{B70A13A3-0AAD-4B76-9E9B-D38988423584}" dt="2025-03-18T10:54:49.517" v="265" actId="21"/>
          <ac:spMkLst>
            <pc:docMk/>
            <pc:sldMk cId="950632029" sldId="265"/>
            <ac:spMk id="12" creationId="{C8ACA59B-0885-BAF9-9BE4-33149CAEC97F}"/>
          </ac:spMkLst>
        </pc:spChg>
        <pc:spChg chg="add del mod modVis">
          <ac:chgData name="Spitaler Martina" userId="424e765b-c873-4a66-addd-cb8b3b0ced93" providerId="ADAL" clId="{B70A13A3-0AAD-4B76-9E9B-D38988423584}" dt="2025-03-18T10:54:49.517" v="265" actId="21"/>
          <ac:spMkLst>
            <pc:docMk/>
            <pc:sldMk cId="950632029" sldId="265"/>
            <ac:spMk id="13" creationId="{987EC178-5341-5CA4-471E-8D02464CB807}"/>
          </ac:spMkLst>
        </pc:spChg>
        <pc:picChg chg="add del mod modVis modCrop">
          <ac:chgData name="Spitaler Martina" userId="424e765b-c873-4a66-addd-cb8b3b0ced93" providerId="ADAL" clId="{B70A13A3-0AAD-4B76-9E9B-D38988423584}" dt="2025-03-18T10:54:49.517" v="265" actId="21"/>
          <ac:picMkLst>
            <pc:docMk/>
            <pc:sldMk cId="950632029" sldId="265"/>
            <ac:picMk id="5" creationId="{AE3F271C-67AB-69A2-F261-D05B12EF8495}"/>
          </ac:picMkLst>
        </pc:picChg>
        <pc:picChg chg="add del mod modVis modCrop">
          <ac:chgData name="Spitaler Martina" userId="424e765b-c873-4a66-addd-cb8b3b0ced93" providerId="ADAL" clId="{B70A13A3-0AAD-4B76-9E9B-D38988423584}" dt="2025-03-18T10:54:49.517" v="265" actId="21"/>
          <ac:picMkLst>
            <pc:docMk/>
            <pc:sldMk cId="950632029" sldId="265"/>
            <ac:picMk id="8" creationId="{74C0366C-7648-C7A5-D59E-CC721C6BCEFE}"/>
          </ac:picMkLst>
        </pc:picChg>
      </pc:sldChg>
      <pc:sldChg chg="del">
        <pc:chgData name="Spitaler Martina" userId="424e765b-c873-4a66-addd-cb8b3b0ced93" providerId="ADAL" clId="{B70A13A3-0AAD-4B76-9E9B-D38988423584}" dt="2025-03-17T10:33:23.434" v="61" actId="47"/>
        <pc:sldMkLst>
          <pc:docMk/>
          <pc:sldMk cId="2004764507" sldId="265"/>
        </pc:sldMkLst>
      </pc:sldChg>
      <pc:sldChg chg="del">
        <pc:chgData name="Spitaler Martina" userId="424e765b-c873-4a66-addd-cb8b3b0ced93" providerId="ADAL" clId="{B70A13A3-0AAD-4B76-9E9B-D38988423584}" dt="2025-03-17T10:33:24.148" v="62" actId="47"/>
        <pc:sldMkLst>
          <pc:docMk/>
          <pc:sldMk cId="1038439329" sldId="266"/>
        </pc:sldMkLst>
      </pc:sldChg>
      <pc:sldChg chg="modSp add del">
        <pc:chgData name="Spitaler Martina" userId="424e765b-c873-4a66-addd-cb8b3b0ced93" providerId="ADAL" clId="{B70A13A3-0AAD-4B76-9E9B-D38988423584}" dt="2025-03-18T10:02:23.308" v="204" actId="47"/>
        <pc:sldMkLst>
          <pc:docMk/>
          <pc:sldMk cId="1918441824" sldId="266"/>
        </pc:sldMkLst>
      </pc:sldChg>
      <pc:sldChg chg="addSp delSp modSp new mod modAnim">
        <pc:chgData name="Spitaler Martina" userId="424e765b-c873-4a66-addd-cb8b3b0ced93" providerId="ADAL" clId="{B70A13A3-0AAD-4B76-9E9B-D38988423584}" dt="2025-03-18T12:58:02.683" v="604" actId="962"/>
        <pc:sldMkLst>
          <pc:docMk/>
          <pc:sldMk cId="3280583733" sldId="266"/>
        </pc:sldMkLst>
        <pc:spChg chg="mod">
          <ac:chgData name="Spitaler Martina" userId="424e765b-c873-4a66-addd-cb8b3b0ced93" providerId="ADAL" clId="{B70A13A3-0AAD-4B76-9E9B-D38988423584}" dt="2025-03-18T10:55:08.402" v="269" actId="242"/>
          <ac:spMkLst>
            <pc:docMk/>
            <pc:sldMk cId="3280583733" sldId="266"/>
            <ac:spMk id="2" creationId="{96A4E1AB-F986-20BF-A05F-A8F649F64B16}"/>
          </ac:spMkLst>
        </pc:spChg>
        <pc:spChg chg="add mod">
          <ac:chgData name="Spitaler Martina" userId="424e765b-c873-4a66-addd-cb8b3b0ced93" providerId="ADAL" clId="{B70A13A3-0AAD-4B76-9E9B-D38988423584}" dt="2025-03-18T12:58:02.683" v="604" actId="962"/>
          <ac:spMkLst>
            <pc:docMk/>
            <pc:sldMk cId="3280583733" sldId="266"/>
            <ac:spMk id="5" creationId="{FA3C517D-24C0-5C94-91AF-35503EC64F5F}"/>
          </ac:spMkLst>
        </pc:spChg>
        <pc:spChg chg="add mod">
          <ac:chgData name="Spitaler Martina" userId="424e765b-c873-4a66-addd-cb8b3b0ced93" providerId="ADAL" clId="{B70A13A3-0AAD-4B76-9E9B-D38988423584}" dt="2025-03-18T10:54:56.557" v="267" actId="164"/>
          <ac:spMkLst>
            <pc:docMk/>
            <pc:sldMk cId="3280583733" sldId="266"/>
            <ac:spMk id="6" creationId="{9021F54B-CD67-E763-7A6F-4291562DF501}"/>
          </ac:spMkLst>
        </pc:spChg>
        <pc:spChg chg="add mod">
          <ac:chgData name="Spitaler Martina" userId="424e765b-c873-4a66-addd-cb8b3b0ced93" providerId="ADAL" clId="{B70A13A3-0AAD-4B76-9E9B-D38988423584}" dt="2025-03-18T10:54:56.557" v="267" actId="164"/>
          <ac:spMkLst>
            <pc:docMk/>
            <pc:sldMk cId="3280583733" sldId="266"/>
            <ac:spMk id="7" creationId="{30B10B3B-995A-888C-24C2-497BF68E4E0D}"/>
          </ac:spMkLst>
        </pc:spChg>
        <pc:spChg chg="add mod">
          <ac:chgData name="Spitaler Martina" userId="424e765b-c873-4a66-addd-cb8b3b0ced93" providerId="ADAL" clId="{B70A13A3-0AAD-4B76-9E9B-D38988423584}" dt="2025-03-18T10:54:56.557" v="267" actId="164"/>
          <ac:spMkLst>
            <pc:docMk/>
            <pc:sldMk cId="3280583733" sldId="266"/>
            <ac:spMk id="8" creationId="{7AA8CB38-D3B2-48ED-D052-2FE891FD5B0C}"/>
          </ac:spMkLst>
        </pc:spChg>
        <pc:grpChg chg="add mod">
          <ac:chgData name="Spitaler Martina" userId="424e765b-c873-4a66-addd-cb8b3b0ced93" providerId="ADAL" clId="{B70A13A3-0AAD-4B76-9E9B-D38988423584}" dt="2025-03-18T10:54:56.557" v="267" actId="164"/>
          <ac:grpSpMkLst>
            <pc:docMk/>
            <pc:sldMk cId="3280583733" sldId="266"/>
            <ac:grpSpMk id="10" creationId="{56044995-C954-E1DB-58EE-02738B8D80C5}"/>
          </ac:grpSpMkLst>
        </pc:grpChg>
        <pc:picChg chg="add mod">
          <ac:chgData name="Spitaler Martina" userId="424e765b-c873-4a66-addd-cb8b3b0ced93" providerId="ADAL" clId="{B70A13A3-0AAD-4B76-9E9B-D38988423584}" dt="2025-03-18T10:54:56.557" v="267" actId="164"/>
          <ac:picMkLst>
            <pc:docMk/>
            <pc:sldMk cId="3280583733" sldId="266"/>
            <ac:picMk id="4" creationId="{9EFF1343-3693-B07F-B2ED-EA3F1DA6BBB2}"/>
          </ac:picMkLst>
        </pc:picChg>
        <pc:picChg chg="add mod">
          <ac:chgData name="Spitaler Martina" userId="424e765b-c873-4a66-addd-cb8b3b0ced93" providerId="ADAL" clId="{B70A13A3-0AAD-4B76-9E9B-D38988423584}" dt="2025-03-18T10:54:56.557" v="267" actId="164"/>
          <ac:picMkLst>
            <pc:docMk/>
            <pc:sldMk cId="3280583733" sldId="266"/>
            <ac:picMk id="9" creationId="{71B6887E-2207-B466-A6B0-E091A69785C0}"/>
          </ac:picMkLst>
        </pc:picChg>
      </pc:sldChg>
      <pc:sldChg chg="del">
        <pc:chgData name="Spitaler Martina" userId="424e765b-c873-4a66-addd-cb8b3b0ced93" providerId="ADAL" clId="{B70A13A3-0AAD-4B76-9E9B-D38988423584}" dt="2025-03-17T10:33:24.737" v="63" actId="47"/>
        <pc:sldMkLst>
          <pc:docMk/>
          <pc:sldMk cId="2330073698" sldId="267"/>
        </pc:sldMkLst>
      </pc:sldChg>
      <pc:sldChg chg="modSp new mod">
        <pc:chgData name="Spitaler Martina" userId="424e765b-c873-4a66-addd-cb8b3b0ced93" providerId="ADAL" clId="{B70A13A3-0AAD-4B76-9E9B-D38988423584}" dt="2025-03-18T10:58:22.768" v="596" actId="14100"/>
        <pc:sldMkLst>
          <pc:docMk/>
          <pc:sldMk cId="2408038611" sldId="267"/>
        </pc:sldMkLst>
        <pc:spChg chg="mod">
          <ac:chgData name="Spitaler Martina" userId="424e765b-c873-4a66-addd-cb8b3b0ced93" providerId="ADAL" clId="{B70A13A3-0AAD-4B76-9E9B-D38988423584}" dt="2025-03-18T10:55:31.831" v="290" actId="20577"/>
          <ac:spMkLst>
            <pc:docMk/>
            <pc:sldMk cId="2408038611" sldId="267"/>
            <ac:spMk id="2" creationId="{969BF480-912E-B786-F57F-16C125CF2855}"/>
          </ac:spMkLst>
        </pc:spChg>
        <pc:spChg chg="mod">
          <ac:chgData name="Spitaler Martina" userId="424e765b-c873-4a66-addd-cb8b3b0ced93" providerId="ADAL" clId="{B70A13A3-0AAD-4B76-9E9B-D38988423584}" dt="2025-03-18T10:58:22.768" v="596" actId="14100"/>
          <ac:spMkLst>
            <pc:docMk/>
            <pc:sldMk cId="2408038611" sldId="267"/>
            <ac:spMk id="3" creationId="{6EA39F38-2BA6-A6EC-D6F9-7CD7E818321E}"/>
          </ac:spMkLst>
        </pc:spChg>
      </pc:sldChg>
      <pc:sldChg chg="del">
        <pc:chgData name="Spitaler Martina" userId="424e765b-c873-4a66-addd-cb8b3b0ced93" providerId="ADAL" clId="{B70A13A3-0AAD-4B76-9E9B-D38988423584}" dt="2025-03-14T11:47:53.461" v="18" actId="47"/>
        <pc:sldMkLst>
          <pc:docMk/>
          <pc:sldMk cId="2165946662" sldId="268"/>
        </pc:sldMkLst>
      </pc:sldChg>
      <pc:sldChg chg="del">
        <pc:chgData name="Spitaler Martina" userId="424e765b-c873-4a66-addd-cb8b3b0ced93" providerId="ADAL" clId="{B70A13A3-0AAD-4B76-9E9B-D38988423584}" dt="2025-03-14T11:47:50.456" v="2" actId="47"/>
        <pc:sldMkLst>
          <pc:docMk/>
          <pc:sldMk cId="3861164745" sldId="269"/>
        </pc:sldMkLst>
      </pc:sldChg>
      <pc:sldChg chg="del">
        <pc:chgData name="Spitaler Martina" userId="424e765b-c873-4a66-addd-cb8b3b0ced93" providerId="ADAL" clId="{B70A13A3-0AAD-4B76-9E9B-D38988423584}" dt="2025-03-14T11:47:50.663" v="3" actId="47"/>
        <pc:sldMkLst>
          <pc:docMk/>
          <pc:sldMk cId="3901785115" sldId="270"/>
        </pc:sldMkLst>
      </pc:sldChg>
      <pc:sldChg chg="del">
        <pc:chgData name="Spitaler Martina" userId="424e765b-c873-4a66-addd-cb8b3b0ced93" providerId="ADAL" clId="{B70A13A3-0AAD-4B76-9E9B-D38988423584}" dt="2025-03-14T11:47:50.855" v="4" actId="47"/>
        <pc:sldMkLst>
          <pc:docMk/>
          <pc:sldMk cId="1465277733" sldId="271"/>
        </pc:sldMkLst>
      </pc:sldChg>
      <pc:sldChg chg="del">
        <pc:chgData name="Spitaler Martina" userId="424e765b-c873-4a66-addd-cb8b3b0ced93" providerId="ADAL" clId="{B70A13A3-0AAD-4B76-9E9B-D38988423584}" dt="2025-03-14T11:47:51.040" v="5" actId="47"/>
        <pc:sldMkLst>
          <pc:docMk/>
          <pc:sldMk cId="3648249379" sldId="272"/>
        </pc:sldMkLst>
      </pc:sldChg>
      <pc:sldChg chg="del">
        <pc:chgData name="Spitaler Martina" userId="424e765b-c873-4a66-addd-cb8b3b0ced93" providerId="ADAL" clId="{B70A13A3-0AAD-4B76-9E9B-D38988423584}" dt="2025-03-14T11:47:51.216" v="6" actId="47"/>
        <pc:sldMkLst>
          <pc:docMk/>
          <pc:sldMk cId="1737345213" sldId="273"/>
        </pc:sldMkLst>
      </pc:sldChg>
      <pc:sldChg chg="del">
        <pc:chgData name="Spitaler Martina" userId="424e765b-c873-4a66-addd-cb8b3b0ced93" providerId="ADAL" clId="{B70A13A3-0AAD-4B76-9E9B-D38988423584}" dt="2025-03-14T11:47:51.405" v="7" actId="47"/>
        <pc:sldMkLst>
          <pc:docMk/>
          <pc:sldMk cId="1958921200" sldId="274"/>
        </pc:sldMkLst>
      </pc:sldChg>
      <pc:sldChg chg="del">
        <pc:chgData name="Spitaler Martina" userId="424e765b-c873-4a66-addd-cb8b3b0ced93" providerId="ADAL" clId="{B70A13A3-0AAD-4B76-9E9B-D38988423584}" dt="2025-03-14T11:47:51.598" v="8" actId="47"/>
        <pc:sldMkLst>
          <pc:docMk/>
          <pc:sldMk cId="1164570335" sldId="275"/>
        </pc:sldMkLst>
      </pc:sldChg>
      <pc:sldChg chg="del">
        <pc:chgData name="Spitaler Martina" userId="424e765b-c873-4a66-addd-cb8b3b0ced93" providerId="ADAL" clId="{B70A13A3-0AAD-4B76-9E9B-D38988423584}" dt="2025-03-14T11:47:51.788" v="9" actId="47"/>
        <pc:sldMkLst>
          <pc:docMk/>
          <pc:sldMk cId="2962302756" sldId="276"/>
        </pc:sldMkLst>
      </pc:sldChg>
      <pc:sldChg chg="del">
        <pc:chgData name="Spitaler Martina" userId="424e765b-c873-4a66-addd-cb8b3b0ced93" providerId="ADAL" clId="{B70A13A3-0AAD-4B76-9E9B-D38988423584}" dt="2025-03-14T11:47:51.976" v="10" actId="47"/>
        <pc:sldMkLst>
          <pc:docMk/>
          <pc:sldMk cId="1935762629" sldId="277"/>
        </pc:sldMkLst>
      </pc:sldChg>
      <pc:sldChg chg="del">
        <pc:chgData name="Spitaler Martina" userId="424e765b-c873-4a66-addd-cb8b3b0ced93" providerId="ADAL" clId="{B70A13A3-0AAD-4B76-9E9B-D38988423584}" dt="2025-03-14T11:47:52.351" v="12" actId="47"/>
        <pc:sldMkLst>
          <pc:docMk/>
          <pc:sldMk cId="1773474032" sldId="278"/>
        </pc:sldMkLst>
      </pc:sldChg>
      <pc:sldChg chg="del">
        <pc:chgData name="Spitaler Martina" userId="424e765b-c873-4a66-addd-cb8b3b0ced93" providerId="ADAL" clId="{B70A13A3-0AAD-4B76-9E9B-D38988423584}" dt="2025-03-14T11:47:52.178" v="11" actId="47"/>
        <pc:sldMkLst>
          <pc:docMk/>
          <pc:sldMk cId="685516194" sldId="279"/>
        </pc:sldMkLst>
      </pc:sldChg>
      <pc:sldChg chg="del">
        <pc:chgData name="Spitaler Martina" userId="424e765b-c873-4a66-addd-cb8b3b0ced93" providerId="ADAL" clId="{B70A13A3-0AAD-4B76-9E9B-D38988423584}" dt="2025-03-14T11:47:52.709" v="14" actId="47"/>
        <pc:sldMkLst>
          <pc:docMk/>
          <pc:sldMk cId="639405315" sldId="280"/>
        </pc:sldMkLst>
      </pc:sldChg>
      <pc:sldChg chg="del">
        <pc:chgData name="Spitaler Martina" userId="424e765b-c873-4a66-addd-cb8b3b0ced93" providerId="ADAL" clId="{B70A13A3-0AAD-4B76-9E9B-D38988423584}" dt="2025-03-14T11:47:52.527" v="13" actId="47"/>
        <pc:sldMkLst>
          <pc:docMk/>
          <pc:sldMk cId="1663581686" sldId="281"/>
        </pc:sldMkLst>
      </pc:sldChg>
      <pc:sldChg chg="del">
        <pc:chgData name="Spitaler Martina" userId="424e765b-c873-4a66-addd-cb8b3b0ced93" providerId="ADAL" clId="{B70A13A3-0AAD-4B76-9E9B-D38988423584}" dt="2025-03-14T11:47:52.895" v="15" actId="47"/>
        <pc:sldMkLst>
          <pc:docMk/>
          <pc:sldMk cId="696733013" sldId="282"/>
        </pc:sldMkLst>
      </pc:sldChg>
      <pc:sldChg chg="del">
        <pc:chgData name="Spitaler Martina" userId="424e765b-c873-4a66-addd-cb8b3b0ced93" providerId="ADAL" clId="{B70A13A3-0AAD-4B76-9E9B-D38988423584}" dt="2025-03-14T11:47:53.076" v="16" actId="47"/>
        <pc:sldMkLst>
          <pc:docMk/>
          <pc:sldMk cId="4169130817" sldId="283"/>
        </pc:sldMkLst>
      </pc:sldChg>
      <pc:sldChg chg="del">
        <pc:chgData name="Spitaler Martina" userId="424e765b-c873-4a66-addd-cb8b3b0ced93" providerId="ADAL" clId="{B70A13A3-0AAD-4B76-9E9B-D38988423584}" dt="2025-03-14T11:47:53.282" v="17" actId="47"/>
        <pc:sldMkLst>
          <pc:docMk/>
          <pc:sldMk cId="287977525" sldId="284"/>
        </pc:sldMkLst>
      </pc:sldChg>
      <pc:sldMasterChg chg="modSldLayout">
        <pc:chgData name="Spitaler Martina" userId="424e765b-c873-4a66-addd-cb8b3b0ced93" providerId="ADAL" clId="{B70A13A3-0AAD-4B76-9E9B-D38988423584}" dt="2025-03-18T12:38:39.599" v="601" actId="478"/>
        <pc:sldMasterMkLst>
          <pc:docMk/>
          <pc:sldMasterMk cId="1892417553" sldId="2147483648"/>
        </pc:sldMasterMkLst>
        <pc:sldLayoutChg chg="addSp delSp modSp mod">
          <pc:chgData name="Spitaler Martina" userId="424e765b-c873-4a66-addd-cb8b3b0ced93" providerId="ADAL" clId="{B70A13A3-0AAD-4B76-9E9B-D38988423584}" dt="2025-03-18T10:54:32.348" v="263" actId="255"/>
          <pc:sldLayoutMkLst>
            <pc:docMk/>
            <pc:sldMasterMk cId="1892417553" sldId="2147483648"/>
            <pc:sldLayoutMk cId="3009777939" sldId="2147483649"/>
          </pc:sldLayoutMkLst>
          <pc:spChg chg="add mod">
            <ac:chgData name="Spitaler Martina" userId="424e765b-c873-4a66-addd-cb8b3b0ced93" providerId="ADAL" clId="{B70A13A3-0AAD-4B76-9E9B-D38988423584}" dt="2025-03-18T10:54:32.348" v="263" actId="255"/>
            <ac:spMkLst>
              <pc:docMk/>
              <pc:sldMasterMk cId="1892417553" sldId="2147483648"/>
              <pc:sldLayoutMk cId="3009777939" sldId="2147483649"/>
              <ac:spMk id="2" creationId="{F62F9B1F-9170-C5C1-6BA2-138A8ABEC51A}"/>
            </ac:spMkLst>
          </pc:spChg>
        </pc:sldLayoutChg>
        <pc:sldLayoutChg chg="addSp delSp modSp mod">
          <pc:chgData name="Spitaler Martina" userId="424e765b-c873-4a66-addd-cb8b3b0ced93" providerId="ADAL" clId="{B70A13A3-0AAD-4B76-9E9B-D38988423584}" dt="2025-03-18T12:38:39.599" v="601" actId="478"/>
          <pc:sldLayoutMkLst>
            <pc:docMk/>
            <pc:sldMasterMk cId="1892417553" sldId="2147483648"/>
            <pc:sldLayoutMk cId="367220978" sldId="2147483650"/>
          </pc:sldLayoutMkLst>
          <pc:spChg chg="add">
            <ac:chgData name="Spitaler Martina" userId="424e765b-c873-4a66-addd-cb8b3b0ced93" providerId="ADAL" clId="{B70A13A3-0AAD-4B76-9E9B-D38988423584}" dt="2025-03-17T11:58:56.859" v="96"/>
            <ac:spMkLst>
              <pc:docMk/>
              <pc:sldMasterMk cId="1892417553" sldId="2147483648"/>
              <pc:sldLayoutMk cId="367220978" sldId="2147483650"/>
              <ac:spMk id="5" creationId="{5A10249D-ACEE-8A05-FDEB-00F1B4FFA7AD}"/>
            </ac:spMkLst>
          </pc:spChg>
          <pc:spChg chg="add">
            <ac:chgData name="Spitaler Martina" userId="424e765b-c873-4a66-addd-cb8b3b0ced93" providerId="ADAL" clId="{B70A13A3-0AAD-4B76-9E9B-D38988423584}" dt="2025-03-17T11:58:56.859" v="96"/>
            <ac:spMkLst>
              <pc:docMk/>
              <pc:sldMasterMk cId="1892417553" sldId="2147483648"/>
              <pc:sldLayoutMk cId="367220978" sldId="2147483650"/>
              <ac:spMk id="6" creationId="{E7B84D95-F81B-677E-7271-CC912A1241E9}"/>
            </ac:spMkLst>
          </pc:spChg>
          <pc:spChg chg="add mod">
            <ac:chgData name="Spitaler Martina" userId="424e765b-c873-4a66-addd-cb8b3b0ced93" providerId="ADAL" clId="{B70A13A3-0AAD-4B76-9E9B-D38988423584}" dt="2025-03-18T10:54:27.277" v="262" actId="255"/>
            <ac:spMkLst>
              <pc:docMk/>
              <pc:sldMasterMk cId="1892417553" sldId="2147483648"/>
              <pc:sldLayoutMk cId="367220978" sldId="2147483650"/>
              <ac:spMk id="7" creationId="{B9C0DD13-9A73-4BCF-AA63-F57D5812C944}"/>
            </ac:spMkLst>
          </pc:spChg>
          <pc:spChg chg="add">
            <ac:chgData name="Spitaler Martina" userId="424e765b-c873-4a66-addd-cb8b3b0ced93" providerId="ADAL" clId="{B70A13A3-0AAD-4B76-9E9B-D38988423584}" dt="2025-03-17T11:58:56.859" v="96"/>
            <ac:spMkLst>
              <pc:docMk/>
              <pc:sldMasterMk cId="1892417553" sldId="2147483648"/>
              <pc:sldLayoutMk cId="367220978" sldId="2147483650"/>
              <ac:spMk id="8" creationId="{A500C211-8A9B-FA7B-EC54-E44F86D64193}"/>
            </ac:spMkLst>
          </pc:spChg>
          <pc:spChg chg="add">
            <ac:chgData name="Spitaler Martina" userId="424e765b-c873-4a66-addd-cb8b3b0ced93" providerId="ADAL" clId="{B70A13A3-0AAD-4B76-9E9B-D38988423584}" dt="2025-03-17T11:58:56.859" v="96"/>
            <ac:spMkLst>
              <pc:docMk/>
              <pc:sldMasterMk cId="1892417553" sldId="2147483648"/>
              <pc:sldLayoutMk cId="367220978" sldId="2147483650"/>
              <ac:spMk id="9" creationId="{03F3028C-17F5-C381-E9F6-47C608FE38B3}"/>
            </ac:spMkLst>
          </pc:spChg>
          <pc:spChg chg="add mod">
            <ac:chgData name="Spitaler Martina" userId="424e765b-c873-4a66-addd-cb8b3b0ced93" providerId="ADAL" clId="{B70A13A3-0AAD-4B76-9E9B-D38988423584}" dt="2025-03-18T12:38:35.467" v="599"/>
            <ac:spMkLst>
              <pc:docMk/>
              <pc:sldMasterMk cId="1892417553" sldId="2147483648"/>
              <pc:sldLayoutMk cId="367220978" sldId="2147483650"/>
              <ac:spMk id="10" creationId="{1A16A418-926A-D596-D130-3C8BEE394FE6}"/>
            </ac:spMkLst>
          </pc:spChg>
          <pc:picChg chg="mod">
            <ac:chgData name="Spitaler Martina" userId="424e765b-c873-4a66-addd-cb8b3b0ced93" providerId="ADAL" clId="{B70A13A3-0AAD-4B76-9E9B-D38988423584}" dt="2025-03-18T10:53:18.030" v="253" actId="1076"/>
            <ac:picMkLst>
              <pc:docMk/>
              <pc:sldMasterMk cId="1892417553" sldId="2147483648"/>
              <pc:sldLayoutMk cId="367220978" sldId="2147483650"/>
              <ac:picMk id="2050" creationId="{00000000-0000-0000-0000-000000000000}"/>
            </ac:picMkLst>
          </pc:picChg>
        </pc:sldLayoutChg>
      </pc:sldMasterChg>
    </pc:docChg>
  </pc:docChgLst>
  <pc:docChgLst>
    <pc:chgData name="Spitaler Martina" userId="424e765b-c873-4a66-addd-cb8b3b0ced93" providerId="ADAL" clId="{46318A2D-10D9-41A5-A87E-CE8CDD0A18B1}"/>
    <pc:docChg chg="modSld">
      <pc:chgData name="Spitaler Martina" userId="424e765b-c873-4a66-addd-cb8b3b0ced93" providerId="ADAL" clId="{46318A2D-10D9-41A5-A87E-CE8CDD0A18B1}" dt="2025-03-20T11:34:51.091" v="11" actId="108"/>
      <pc:docMkLst>
        <pc:docMk/>
      </pc:docMkLst>
      <pc:sldChg chg="modSp mod">
        <pc:chgData name="Spitaler Martina" userId="424e765b-c873-4a66-addd-cb8b3b0ced93" providerId="ADAL" clId="{46318A2D-10D9-41A5-A87E-CE8CDD0A18B1}" dt="2025-03-20T11:34:51.091" v="11" actId="108"/>
        <pc:sldMkLst>
          <pc:docMk/>
          <pc:sldMk cId="2408038611" sldId="267"/>
        </pc:sldMkLst>
        <pc:spChg chg="mod">
          <ac:chgData name="Spitaler Martina" userId="424e765b-c873-4a66-addd-cb8b3b0ced93" providerId="ADAL" clId="{46318A2D-10D9-41A5-A87E-CE8CDD0A18B1}" dt="2025-03-20T11:33:45.373" v="1" actId="207"/>
          <ac:spMkLst>
            <pc:docMk/>
            <pc:sldMk cId="2408038611" sldId="267"/>
            <ac:spMk id="2" creationId="{969BF480-912E-B786-F57F-16C125CF2855}"/>
          </ac:spMkLst>
        </pc:spChg>
        <pc:spChg chg="mod">
          <ac:chgData name="Spitaler Martina" userId="424e765b-c873-4a66-addd-cb8b3b0ced93" providerId="ADAL" clId="{46318A2D-10D9-41A5-A87E-CE8CDD0A18B1}" dt="2025-03-20T11:34:51.091" v="11" actId="108"/>
          <ac:spMkLst>
            <pc:docMk/>
            <pc:sldMk cId="2408038611" sldId="267"/>
            <ac:spMk id="3" creationId="{6EA39F38-2BA6-A6EC-D6F9-7CD7E818321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A1078-4B47-4CA0-A20A-8D22313C67EE}" type="datetimeFigureOut">
              <a:rPr lang="de-DE" smtClean="0"/>
              <a:t>20.03.2025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5EA07-D192-48A9-AD68-12EE37B59B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138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35EA07-D192-48A9-AD68-12EE37B59B2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08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sway.cloud.microsoft/CBMWNhG2GcnH0vlL?ref=Link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creativecommons.org/licenses/by-nc-sa/4.0/?ref=chooser-v1" TargetMode="External"/><Relationship Id="rId4" Type="http://schemas.openxmlformats.org/officeDocument/2006/relationships/hyperlink" Target="https://www.ph-noe.ac.at/de/personen/martina-spitaler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?ref=chooser-v1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ph-noe.ac.at/de/personen/martina-spitaler" TargetMode="External"/><Relationship Id="rId4" Type="http://schemas.openxmlformats.org/officeDocument/2006/relationships/hyperlink" Target="https://sway.cloud.microsoft/CBMWNhG2GcnH0vlL?ref=Link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Bildergebnis für powerpoint hintergru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9" y="-2396"/>
            <a:ext cx="12192000" cy="68603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2226000" y="575065"/>
            <a:ext cx="8505000" cy="2852737"/>
          </a:xfrm>
        </p:spPr>
        <p:txBody>
          <a:bodyPr anchor="b">
            <a:normAutofit/>
          </a:bodyPr>
          <a:lstStyle>
            <a:lvl1pPr algn="ctr">
              <a:defRPr sz="4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idx="1"/>
          </p:nvPr>
        </p:nvSpPr>
        <p:spPr>
          <a:xfrm>
            <a:off x="2226000" y="4554000"/>
            <a:ext cx="85050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62F9B1F-9170-C5C1-6BA2-138A8ABEC51A}"/>
              </a:ext>
            </a:extLst>
          </p:cNvPr>
          <p:cNvSpPr txBox="1"/>
          <p:nvPr userDrawn="1"/>
        </p:nvSpPr>
        <p:spPr>
          <a:xfrm rot="16200000">
            <a:off x="-2497491" y="3500103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200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Begriffe-Kiste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© 2025 </a:t>
            </a:r>
            <a:r>
              <a:rPr kumimoji="0" lang="de-DE" altLang="de-DE" sz="12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by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Martina Spitaler </a:t>
            </a:r>
            <a:r>
              <a:rPr kumimoji="0" lang="de-DE" altLang="de-DE" sz="12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is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2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licensed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b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2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under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 4.0</a:t>
            </a:r>
            <a:endParaRPr kumimoji="0" lang="de-DE" altLang="de-DE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77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ildergebnis für powerpoint hintergru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" y="0"/>
            <a:ext cx="12192000" cy="686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2">
            <a:hlinkClick r:id="rId3"/>
            <a:extLst>
              <a:ext uri="{FF2B5EF4-FFF2-40B4-BE49-F238E27FC236}">
                <a16:creationId xmlns:a16="http://schemas.microsoft.com/office/drawing/2014/main" id="{5A10249D-ACEE-8A05-FDEB-00F1B4FFA7AD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7927975" y="-136525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E7B84D95-F81B-677E-7271-CC912A1241E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8269288" y="-136525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" name="AutoShape 4">
            <a:extLst>
              <a:ext uri="{FF2B5EF4-FFF2-40B4-BE49-F238E27FC236}">
                <a16:creationId xmlns:a16="http://schemas.microsoft.com/office/drawing/2014/main" id="{A500C211-8A9B-FA7B-EC54-E44F86D64193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8610600" y="-136525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03F3028C-17F5-C381-E9F6-47C608FE38B3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8951913" y="-136525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C0DD13-9A73-4BCF-AA63-F57D5812C944}"/>
              </a:ext>
            </a:extLst>
          </p:cNvPr>
          <p:cNvSpPr txBox="1"/>
          <p:nvPr userDrawn="1"/>
        </p:nvSpPr>
        <p:spPr>
          <a:xfrm rot="16200000">
            <a:off x="-2497491" y="3500103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200" dirty="0">
                <a:solidFill>
                  <a:schemeClr val="bg1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Begriffe-Kiste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© 2025 </a:t>
            </a:r>
            <a:r>
              <a:rPr kumimoji="0" lang="de-DE" altLang="de-DE" sz="12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by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Martina Spitaler </a:t>
            </a:r>
            <a:r>
              <a:rPr kumimoji="0" lang="de-DE" altLang="de-DE" sz="12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is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2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licensed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b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kumimoji="0" lang="de-DE" altLang="de-DE" sz="12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under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de-DE" altLang="de-DE" sz="12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BY-NC-SA 4.0</a:t>
            </a:r>
            <a:endParaRPr kumimoji="0" lang="de-DE" altLang="de-DE" sz="12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itel">
            <a:extLst>
              <a:ext uri="{FF2B5EF4-FFF2-40B4-BE49-F238E27FC236}">
                <a16:creationId xmlns:a16="http://schemas.microsoft.com/office/drawing/2014/main" id="{1A16A418-926A-D596-D130-3C8BEE394FE6}"/>
              </a:ext>
            </a:extLst>
          </p:cNvPr>
          <p:cNvSpPr txBox="1">
            <a:spLocks/>
          </p:cNvSpPr>
          <p:nvPr userDrawn="1"/>
        </p:nvSpPr>
        <p:spPr>
          <a:xfrm>
            <a:off x="2046000" y="236695"/>
            <a:ext cx="9045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Begriff aus der Kiste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22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BAD2A-AA35-4CEC-B050-C2507B88892F}" type="datetimeFigureOut">
              <a:rPr lang="de-AT" smtClean="0"/>
              <a:t>20.03.2025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4009D-9123-488A-BB66-BCC5C5EDE8A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241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A4E1AB-F986-20BF-A05F-A8F649F64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000" y="575065"/>
            <a:ext cx="8505000" cy="1638935"/>
          </a:xfrm>
        </p:spPr>
        <p:txBody>
          <a:bodyPr anchor="t"/>
          <a:lstStyle/>
          <a:p>
            <a:r>
              <a:rPr lang="de-DE" dirty="0"/>
              <a:t>Die Begriffe-Kiste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56044995-C954-E1DB-58EE-02738B8D80C5}"/>
              </a:ext>
            </a:extLst>
          </p:cNvPr>
          <p:cNvGrpSpPr/>
          <p:nvPr/>
        </p:nvGrpSpPr>
        <p:grpSpPr>
          <a:xfrm>
            <a:off x="2676000" y="1802471"/>
            <a:ext cx="6840000" cy="5059037"/>
            <a:chOff x="2676000" y="1802471"/>
            <a:chExt cx="6840000" cy="5059037"/>
          </a:xfrm>
        </p:grpSpPr>
        <p:pic>
          <p:nvPicPr>
            <p:cNvPr id="4" name="Kiste-hinten" descr="Ein Bild, das Origami, Design enthält.&#10;&#10;KI-generierte Inhalte können fehlerhaft sein.">
              <a:extLst>
                <a:ext uri="{FF2B5EF4-FFF2-40B4-BE49-F238E27FC236}">
                  <a16:creationId xmlns:a16="http://schemas.microsoft.com/office/drawing/2014/main" id="{9EFF1343-3693-B07F-B2ED-EA3F1DA6BBB2}"/>
                </a:ext>
              </a:extLst>
            </p:cNvPr>
            <p:cNvPicPr/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920"/>
            <a:stretch/>
          </p:blipFill>
          <p:spPr>
            <a:xfrm>
              <a:off x="2676000" y="1802471"/>
              <a:ext cx="6840000" cy="3253058"/>
            </a:xfrm>
            <a:prstGeom prst="rect">
              <a:avLst/>
            </a:prstGeom>
          </p:spPr>
        </p:pic>
        <p:sp>
          <p:nvSpPr>
            <p:cNvPr id="5" name="Begriffe-Karte">
              <a:extLst>
                <a:ext uri="{FF2B5EF4-FFF2-40B4-BE49-F238E27FC236}">
                  <a16:creationId xmlns:a16="http://schemas.microsoft.com/office/drawing/2014/main" id="{FA3C517D-24C0-5C94-91AF-35503EC64F5F}"/>
                </a:ext>
              </a:extLst>
            </p:cNvPr>
            <p:cNvSpPr>
              <a:spLocks/>
            </p:cNvSpPr>
            <p:nvPr/>
          </p:nvSpPr>
          <p:spPr>
            <a:xfrm rot="20710265">
              <a:off x="5460748" y="3465762"/>
              <a:ext cx="2878537" cy="1388521"/>
            </a:xfrm>
            <a:prstGeom prst="foldedCorner">
              <a:avLst>
                <a:gd name="adj" fmla="val 30132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abschreiben</a:t>
              </a:r>
              <a:endParaRPr lang="de-AT" sz="32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Fragezeichen3">
              <a:extLst>
                <a:ext uri="{FF2B5EF4-FFF2-40B4-BE49-F238E27FC236}">
                  <a16:creationId xmlns:a16="http://schemas.microsoft.com/office/drawing/2014/main" id="{9021F54B-CD67-E763-7A6F-4291562DF501}"/>
                </a:ext>
              </a:extLst>
            </p:cNvPr>
            <p:cNvSpPr/>
            <p:nvPr/>
          </p:nvSpPr>
          <p:spPr>
            <a:xfrm rot="18063954">
              <a:off x="5776080" y="3510919"/>
              <a:ext cx="2835000" cy="969270"/>
            </a:xfrm>
            <a:prstGeom prst="foldedCorner">
              <a:avLst>
                <a:gd name="adj" fmla="val 30132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???????</a:t>
              </a:r>
              <a:endParaRPr lang="de-AT" sz="32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Fragezeichen2">
              <a:extLst>
                <a:ext uri="{FF2B5EF4-FFF2-40B4-BE49-F238E27FC236}">
                  <a16:creationId xmlns:a16="http://schemas.microsoft.com/office/drawing/2014/main" id="{30B10B3B-995A-888C-24C2-497BF68E4E0D}"/>
                </a:ext>
              </a:extLst>
            </p:cNvPr>
            <p:cNvSpPr/>
            <p:nvPr/>
          </p:nvSpPr>
          <p:spPr>
            <a:xfrm rot="17090964">
              <a:off x="5244616" y="3466268"/>
              <a:ext cx="2614680" cy="1004689"/>
            </a:xfrm>
            <a:prstGeom prst="foldedCorner">
              <a:avLst>
                <a:gd name="adj" fmla="val 30132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???????</a:t>
              </a:r>
              <a:endParaRPr lang="de-AT" sz="32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Fragezeichen1">
              <a:extLst>
                <a:ext uri="{FF2B5EF4-FFF2-40B4-BE49-F238E27FC236}">
                  <a16:creationId xmlns:a16="http://schemas.microsoft.com/office/drawing/2014/main" id="{7AA8CB38-D3B2-48ED-D052-2FE891FD5B0C}"/>
                </a:ext>
              </a:extLst>
            </p:cNvPr>
            <p:cNvSpPr/>
            <p:nvPr/>
          </p:nvSpPr>
          <p:spPr>
            <a:xfrm rot="15392047">
              <a:off x="4176861" y="3433695"/>
              <a:ext cx="2835000" cy="969270"/>
            </a:xfrm>
            <a:prstGeom prst="foldedCorner">
              <a:avLst>
                <a:gd name="adj" fmla="val 30132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>
                  <a:solidFill>
                    <a:schemeClr val="tx1"/>
                  </a:solidFill>
                </a:rPr>
                <a:t>???????</a:t>
              </a:r>
              <a:endParaRPr lang="de-AT" b="1" dirty="0">
                <a:solidFill>
                  <a:schemeClr val="tx1"/>
                </a:solidFill>
              </a:endParaRPr>
            </a:p>
          </p:txBody>
        </p:sp>
        <p:pic>
          <p:nvPicPr>
            <p:cNvPr id="9" name="Kiste-vorne" descr="Ein Bild, das Origami, Design enthält.&#10;&#10;KI-generierte Inhalte können fehlerhaft sein.">
              <a:extLst>
                <a:ext uri="{FF2B5EF4-FFF2-40B4-BE49-F238E27FC236}">
                  <a16:creationId xmlns:a16="http://schemas.microsoft.com/office/drawing/2014/main" id="{71B6887E-2207-B466-A6B0-E091A69785C0}"/>
                </a:ext>
              </a:extLst>
            </p:cNvPr>
            <p:cNvPicPr/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523"/>
            <a:stretch/>
          </p:blipFill>
          <p:spPr>
            <a:xfrm>
              <a:off x="2676000" y="3537528"/>
              <a:ext cx="6840000" cy="33239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058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9BF480-912E-B786-F57F-16C125CF28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001000" y="513955"/>
            <a:ext cx="9045000" cy="1325563"/>
          </a:xfrm>
          <a:solidFill>
            <a:schemeClr val="bg1"/>
          </a:solidFill>
        </p:spPr>
        <p:txBody>
          <a:bodyPr/>
          <a:lstStyle/>
          <a:p>
            <a:r>
              <a:rPr lang="de-DE" dirty="0"/>
              <a:t>Spielanleitung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A39F38-2BA6-A6EC-D6F9-7CD7E818321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001000" y="1908528"/>
            <a:ext cx="9045000" cy="3230472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/>
              <a:t>Bilden Sie Gruppen zu je 3 Personen.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u="sng" dirty="0"/>
              <a:t>Ablauf:</a:t>
            </a:r>
          </a:p>
          <a:p>
            <a:r>
              <a:rPr lang="de-DE" sz="1800" dirty="0"/>
              <a:t>Aus der Kiste erscheinen Fachbegriffe. Ihre Aufgabe ist es zu jedem Begriff: </a:t>
            </a:r>
          </a:p>
          <a:p>
            <a:pPr lvl="1"/>
            <a:r>
              <a:rPr lang="de-DE" sz="1800" dirty="0"/>
              <a:t>eine Erklärung bzw. Definition zu formulieren. </a:t>
            </a:r>
          </a:p>
          <a:p>
            <a:pPr lvl="1"/>
            <a:r>
              <a:rPr lang="de-DE" sz="1800" dirty="0"/>
              <a:t>einen Satz zu bilden, in dem der Begriff sinnvoll verwendet wird.</a:t>
            </a:r>
            <a:endParaRPr lang="de-AT" sz="1800" dirty="0"/>
          </a:p>
          <a:p>
            <a:r>
              <a:rPr lang="de-AT" sz="1800" dirty="0"/>
              <a:t>Schreiben Sie den Begriff, die Erklärung und den Beispielsatz auf. </a:t>
            </a:r>
          </a:p>
          <a:p>
            <a:r>
              <a:rPr lang="de-AT" sz="1800" dirty="0"/>
              <a:t>Wenn Sie die Antworten notiert haben, läuft eine Person der Gruppe zum Buzzer und drückt diesen. 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408038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A58F5-398D-B04F-55B3-1EF5AE83B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iste-hinten" descr="Ein Bild, das Origami, Design enthält.&#10;&#10;KI-generierte Inhalte können fehlerhaft sein.">
            <a:extLst>
              <a:ext uri="{FF2B5EF4-FFF2-40B4-BE49-F238E27FC236}">
                <a16:creationId xmlns:a16="http://schemas.microsoft.com/office/drawing/2014/main" id="{AE3F271C-67AB-69A2-F261-D05B12EF849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20"/>
          <a:stretch/>
        </p:blipFill>
        <p:spPr>
          <a:xfrm>
            <a:off x="2676000" y="1802471"/>
            <a:ext cx="6840000" cy="3253058"/>
          </a:xfrm>
          <a:prstGeom prst="rect">
            <a:avLst/>
          </a:prstGeom>
        </p:spPr>
      </p:pic>
      <p:sp>
        <p:nvSpPr>
          <p:cNvPr id="10" name="Begriffekarte">
            <a:extLst>
              <a:ext uri="{FF2B5EF4-FFF2-40B4-BE49-F238E27FC236}">
                <a16:creationId xmlns:a16="http://schemas.microsoft.com/office/drawing/2014/main" id="{A4CFBE4A-44BB-61AF-D0C6-05A2BADAD690}"/>
              </a:ext>
            </a:extLst>
          </p:cNvPr>
          <p:cNvSpPr>
            <a:spLocks/>
          </p:cNvSpPr>
          <p:nvPr/>
        </p:nvSpPr>
        <p:spPr>
          <a:xfrm rot="20710265">
            <a:off x="5460748" y="3465762"/>
            <a:ext cx="2878537" cy="1388521"/>
          </a:xfrm>
          <a:prstGeom prst="foldedCorner">
            <a:avLst>
              <a:gd name="adj" fmla="val 3013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Musterbegriff</a:t>
            </a:r>
            <a:endParaRPr lang="de-AT" sz="3200" b="1" dirty="0">
              <a:solidFill>
                <a:schemeClr val="tx1"/>
              </a:solidFill>
            </a:endParaRPr>
          </a:p>
        </p:txBody>
      </p:sp>
      <p:sp>
        <p:nvSpPr>
          <p:cNvPr id="11" name="Fragezeichen3">
            <a:extLst>
              <a:ext uri="{FF2B5EF4-FFF2-40B4-BE49-F238E27FC236}">
                <a16:creationId xmlns:a16="http://schemas.microsoft.com/office/drawing/2014/main" id="{D3796976-7483-7648-46E4-491F0505FCB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8063954">
            <a:off x="5776080" y="3510919"/>
            <a:ext cx="2835000" cy="969270"/>
          </a:xfrm>
          <a:prstGeom prst="foldedCorner">
            <a:avLst>
              <a:gd name="adj" fmla="val 3013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???????</a:t>
            </a:r>
            <a:endParaRPr lang="de-AT" sz="3200" b="1" dirty="0">
              <a:solidFill>
                <a:schemeClr val="tx1"/>
              </a:solidFill>
            </a:endParaRPr>
          </a:p>
        </p:txBody>
      </p:sp>
      <p:sp>
        <p:nvSpPr>
          <p:cNvPr id="12" name="Fragezeichen2">
            <a:extLst>
              <a:ext uri="{FF2B5EF4-FFF2-40B4-BE49-F238E27FC236}">
                <a16:creationId xmlns:a16="http://schemas.microsoft.com/office/drawing/2014/main" id="{C8ACA59B-0885-BAF9-9BE4-33149CAEC9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7090964">
            <a:off x="5244616" y="3466268"/>
            <a:ext cx="2614680" cy="1004689"/>
          </a:xfrm>
          <a:prstGeom prst="foldedCorner">
            <a:avLst>
              <a:gd name="adj" fmla="val 3013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???????</a:t>
            </a:r>
            <a:endParaRPr lang="de-AT" sz="3200" b="1" dirty="0">
              <a:solidFill>
                <a:schemeClr val="tx1"/>
              </a:solidFill>
            </a:endParaRPr>
          </a:p>
        </p:txBody>
      </p:sp>
      <p:sp>
        <p:nvSpPr>
          <p:cNvPr id="13" name="Fragezeichen1">
            <a:extLst>
              <a:ext uri="{FF2B5EF4-FFF2-40B4-BE49-F238E27FC236}">
                <a16:creationId xmlns:a16="http://schemas.microsoft.com/office/drawing/2014/main" id="{987EC178-5341-5CA4-471E-8D02464CB8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5392047">
            <a:off x="4176861" y="3433695"/>
            <a:ext cx="2835000" cy="969270"/>
          </a:xfrm>
          <a:prstGeom prst="foldedCorner">
            <a:avLst>
              <a:gd name="adj" fmla="val 3013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???????</a:t>
            </a:r>
            <a:endParaRPr lang="de-AT" b="1" dirty="0">
              <a:solidFill>
                <a:schemeClr val="tx1"/>
              </a:solidFill>
            </a:endParaRPr>
          </a:p>
        </p:txBody>
      </p:sp>
      <p:pic>
        <p:nvPicPr>
          <p:cNvPr id="8" name="Kiste-vorne" descr="Ein Bild, das Origami, Design enthält.&#10;&#10;KI-generierte Inhalte können fehlerhaft sein.">
            <a:extLst>
              <a:ext uri="{FF2B5EF4-FFF2-40B4-BE49-F238E27FC236}">
                <a16:creationId xmlns:a16="http://schemas.microsoft.com/office/drawing/2014/main" id="{74C0366C-7648-C7A5-D59E-CC721C6BCE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523"/>
          <a:stretch/>
        </p:blipFill>
        <p:spPr>
          <a:xfrm>
            <a:off x="2676000" y="3537528"/>
            <a:ext cx="6840000" cy="332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3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53 0.01111 L -0.01653 0.01134 C -0.03906 -0.0081 -0.05143 -0.01736 -0.075 -0.0463 C -0.07877 -0.05093 -0.08294 -0.05463 -0.08633 -0.06042 C -0.09075 -0.06759 -0.10833 -0.10255 -0.11341 -0.1162 C -0.1181 -0.12894 -0.1194 -0.13912 -0.12213 -0.15347 C -0.12291 -0.17801 -0.12422 -0.19931 -0.12122 -0.22454 C -0.11927 -0.24051 -0.11133 -0.26181 -0.10547 -0.27431 C -0.1026 -0.28032 -0.09987 -0.28727 -0.09596 -0.2912 C -0.0845 -0.30301 -0.07239 -0.3125 -0.06015 -0.32083 C -0.05403 -0.32477 -0.04804 -0.3294 -0.04179 -0.3331 C -0.03672 -0.33611 -0.02122 -0.34329 -0.01471 -0.34537 C -0.00924 -0.34745 -0.00364 -0.34838 0.00182 -0.35023 C 0.00612 -0.35162 0.01055 -0.35324 0.01485 -0.35486 C 0.0181 -0.35602 0.02123 -0.35741 0.02448 -0.35764 C 0.03906 -0.35995 0.03203 -0.3588 0.04544 -0.36111 C 0.04688 -0.36157 0.04831 -0.36204 0.04974 -0.3625 C 0.05182 -0.36319 0.05404 -0.36273 0.05586 -0.36412 C 0.0569 -0.36481 0.0569 -0.36759 0.05768 -0.36875 C 0.0586 -0.37014 0.0612 -0.37176 0.0612 -0.37153 L 0.0612 -0.37176 " pathEditMode="relative" rAng="0" ptsTypes="AAAAAAAAAAAAAAAAAAA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5" y="-1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Breitbild</PresentationFormat>
  <Paragraphs>19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Verdana</vt:lpstr>
      <vt:lpstr>Office Theme</vt:lpstr>
      <vt:lpstr>Die Begriffe-Kiste</vt:lpstr>
      <vt:lpstr>Spielanleitung</vt:lpstr>
      <vt:lpstr>PowerPoint-Präsentation</vt:lpstr>
    </vt:vector>
  </TitlesOfParts>
  <Company>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Buchführung</dc:title>
  <dc:creator>Martina Spitzer</dc:creator>
  <cp:lastModifiedBy>Spitaler Martina</cp:lastModifiedBy>
  <cp:revision>32</cp:revision>
  <dcterms:created xsi:type="dcterms:W3CDTF">2016-09-08T13:09:50Z</dcterms:created>
  <dcterms:modified xsi:type="dcterms:W3CDTF">2025-03-20T11:34:53Z</dcterms:modified>
</cp:coreProperties>
</file>